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8" r:id="rId3"/>
    <p:sldId id="259" r:id="rId4"/>
    <p:sldId id="260" r:id="rId5"/>
    <p:sldId id="264" r:id="rId6"/>
    <p:sldId id="278" r:id="rId7"/>
    <p:sldId id="266" r:id="rId8"/>
    <p:sldId id="279" r:id="rId9"/>
    <p:sldId id="276" r:id="rId10"/>
    <p:sldId id="269" r:id="rId11"/>
    <p:sldId id="268" r:id="rId12"/>
    <p:sldId id="262" r:id="rId13"/>
    <p:sldId id="263" r:id="rId14"/>
    <p:sldId id="273" r:id="rId15"/>
    <p:sldId id="274" r:id="rId16"/>
    <p:sldId id="275" r:id="rId17"/>
    <p:sldId id="277" r:id="rId18"/>
    <p:sldId id="281" r:id="rId19"/>
    <p:sldId id="270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13" autoAdjust="0"/>
    <p:restoredTop sz="94660"/>
  </p:normalViewPr>
  <p:slideViewPr>
    <p:cSldViewPr snapToGrid="0">
      <p:cViewPr varScale="1">
        <p:scale>
          <a:sx n="65" d="100"/>
          <a:sy n="65" d="100"/>
        </p:scale>
        <p:origin x="9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37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12" Type="http://schemas.openxmlformats.org/officeDocument/2006/relationships/image" Target="../media/image36.sv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svg"/><Relationship Id="rId4" Type="http://schemas.openxmlformats.org/officeDocument/2006/relationships/image" Target="../media/image28.svg"/><Relationship Id="rId9" Type="http://schemas.openxmlformats.org/officeDocument/2006/relationships/image" Target="../media/image33.png"/><Relationship Id="rId14" Type="http://schemas.openxmlformats.org/officeDocument/2006/relationships/image" Target="../media/image3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37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12" Type="http://schemas.openxmlformats.org/officeDocument/2006/relationships/image" Target="../media/image36.sv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svg"/><Relationship Id="rId4" Type="http://schemas.openxmlformats.org/officeDocument/2006/relationships/image" Target="../media/image28.svg"/><Relationship Id="rId9" Type="http://schemas.openxmlformats.org/officeDocument/2006/relationships/image" Target="../media/image33.png"/><Relationship Id="rId14" Type="http://schemas.openxmlformats.org/officeDocument/2006/relationships/image" Target="../media/image3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FC2F2F-AF29-4455-A212-D4355A8FEF55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E9C2049-99F9-4D14-8A8C-CA6A83B49631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Introduction </a:t>
          </a:r>
        </a:p>
      </dgm:t>
    </dgm:pt>
    <dgm:pt modelId="{6DD812AC-0B99-41E3-A3EB-A17F91C9E05B}" type="parTrans" cxnId="{83F4DB83-F266-45B6-B79A-C799ECAF0B3E}">
      <dgm:prSet/>
      <dgm:spPr/>
      <dgm:t>
        <a:bodyPr/>
        <a:lstStyle/>
        <a:p>
          <a:endParaRPr lang="en-US"/>
        </a:p>
      </dgm:t>
    </dgm:pt>
    <dgm:pt modelId="{7F1158B1-39D0-4E15-AA76-C839C895C918}" type="sibTrans" cxnId="{83F4DB83-F266-45B6-B79A-C799ECAF0B3E}">
      <dgm:prSet/>
      <dgm:spPr/>
      <dgm:t>
        <a:bodyPr/>
        <a:lstStyle/>
        <a:p>
          <a:endParaRPr lang="en-US"/>
        </a:p>
      </dgm:t>
    </dgm:pt>
    <dgm:pt modelId="{4D7F73B7-C832-4241-AE40-0042EED4C4DE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gm:t>
    </dgm:pt>
    <dgm:pt modelId="{030EDCA4-722E-4A93-8DD3-2E850E4EC860}" type="parTrans" cxnId="{9F3BC3C2-5B25-4FEE-A5E3-9AEF39D6E66B}">
      <dgm:prSet/>
      <dgm:spPr/>
      <dgm:t>
        <a:bodyPr/>
        <a:lstStyle/>
        <a:p>
          <a:endParaRPr lang="en-US"/>
        </a:p>
      </dgm:t>
    </dgm:pt>
    <dgm:pt modelId="{9994537D-C0EA-4E5D-B9ED-3E631506EB5A}" type="sibTrans" cxnId="{9F3BC3C2-5B25-4FEE-A5E3-9AEF39D6E66B}">
      <dgm:prSet/>
      <dgm:spPr/>
      <dgm:t>
        <a:bodyPr/>
        <a:lstStyle/>
        <a:p>
          <a:endParaRPr lang="en-US"/>
        </a:p>
      </dgm:t>
    </dgm:pt>
    <dgm:pt modelId="{3DCEF4B1-7644-46A0-AF3E-8AD10D54FDD6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Existing literature review</a:t>
          </a:r>
        </a:p>
      </dgm:t>
    </dgm:pt>
    <dgm:pt modelId="{2926BE87-13A9-4832-A62C-26EF660E436C}" type="parTrans" cxnId="{6471B75D-675A-475E-927B-E406673B3CDA}">
      <dgm:prSet/>
      <dgm:spPr/>
      <dgm:t>
        <a:bodyPr/>
        <a:lstStyle/>
        <a:p>
          <a:endParaRPr lang="en-US"/>
        </a:p>
      </dgm:t>
    </dgm:pt>
    <dgm:pt modelId="{362F2B16-9546-46DC-B843-0699C5DAC69E}" type="sibTrans" cxnId="{6471B75D-675A-475E-927B-E406673B3CDA}">
      <dgm:prSet/>
      <dgm:spPr/>
      <dgm:t>
        <a:bodyPr/>
        <a:lstStyle/>
        <a:p>
          <a:endParaRPr lang="en-US"/>
        </a:p>
      </dgm:t>
    </dgm:pt>
    <dgm:pt modelId="{E8C00F55-675B-4D44-8807-8557C08EF6D9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Features of our project</a:t>
          </a:r>
        </a:p>
      </dgm:t>
    </dgm:pt>
    <dgm:pt modelId="{84F45BDE-E5AC-44DE-A355-77C396877F04}" type="parTrans" cxnId="{0727D221-3003-4C04-A5E2-00D19768B9E0}">
      <dgm:prSet/>
      <dgm:spPr/>
      <dgm:t>
        <a:bodyPr/>
        <a:lstStyle/>
        <a:p>
          <a:endParaRPr lang="en-US"/>
        </a:p>
      </dgm:t>
    </dgm:pt>
    <dgm:pt modelId="{578B5401-EF7D-4AE9-A73E-D481CCCB6562}" type="sibTrans" cxnId="{0727D221-3003-4C04-A5E2-00D19768B9E0}">
      <dgm:prSet/>
      <dgm:spPr/>
      <dgm:t>
        <a:bodyPr/>
        <a:lstStyle/>
        <a:p>
          <a:endParaRPr lang="en-US"/>
        </a:p>
      </dgm:t>
    </dgm:pt>
    <dgm:pt modelId="{884B6D7D-66C8-4A9C-BB40-0CEB2D2F667E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System design</a:t>
          </a:r>
        </a:p>
      </dgm:t>
    </dgm:pt>
    <dgm:pt modelId="{BB245004-44E9-4160-A5DB-F6C211886FC3}" type="parTrans" cxnId="{074E7088-D684-4DE9-9B9B-D97D9E8EC2BC}">
      <dgm:prSet/>
      <dgm:spPr/>
      <dgm:t>
        <a:bodyPr/>
        <a:lstStyle/>
        <a:p>
          <a:endParaRPr lang="en-US"/>
        </a:p>
      </dgm:t>
    </dgm:pt>
    <dgm:pt modelId="{B2069998-A12B-47BF-AE93-C2B94A7874FC}" type="sibTrans" cxnId="{074E7088-D684-4DE9-9B9B-D97D9E8EC2BC}">
      <dgm:prSet/>
      <dgm:spPr/>
      <dgm:t>
        <a:bodyPr/>
        <a:lstStyle/>
        <a:p>
          <a:endParaRPr lang="en-US"/>
        </a:p>
      </dgm:t>
    </dgm:pt>
    <dgm:pt modelId="{5420AC89-EBD9-4E10-B152-3A10781D6C4A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Proposed model</a:t>
          </a:r>
        </a:p>
      </dgm:t>
    </dgm:pt>
    <dgm:pt modelId="{F214ADD6-2435-4ABF-89AD-F1499DFBAB4B}" type="parTrans" cxnId="{B1CE26B5-D396-4E54-A8BF-72ED7EAA9CD4}">
      <dgm:prSet/>
      <dgm:spPr/>
      <dgm:t>
        <a:bodyPr/>
        <a:lstStyle/>
        <a:p>
          <a:endParaRPr lang="en-US"/>
        </a:p>
      </dgm:t>
    </dgm:pt>
    <dgm:pt modelId="{CEDFF2C7-2186-4BF7-B4CC-10A9C01B6FAE}" type="sibTrans" cxnId="{B1CE26B5-D396-4E54-A8BF-72ED7EAA9CD4}">
      <dgm:prSet/>
      <dgm:spPr/>
      <dgm:t>
        <a:bodyPr/>
        <a:lstStyle/>
        <a:p>
          <a:endParaRPr lang="en-US"/>
        </a:p>
      </dgm:t>
    </dgm:pt>
    <dgm:pt modelId="{A2EB1448-08DA-4AEB-B856-AED289E62E10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Software requirement</a:t>
          </a:r>
        </a:p>
      </dgm:t>
    </dgm:pt>
    <dgm:pt modelId="{6A1C179E-CF11-4668-A255-FCE478CE47AC}" type="parTrans" cxnId="{BC23A0F3-86CC-4F6D-B45E-D252AF52E6DC}">
      <dgm:prSet/>
      <dgm:spPr/>
      <dgm:t>
        <a:bodyPr/>
        <a:lstStyle/>
        <a:p>
          <a:endParaRPr lang="en-US"/>
        </a:p>
      </dgm:t>
    </dgm:pt>
    <dgm:pt modelId="{EA2A752E-E4D9-4BFB-A9C4-7F24B9E1D8A8}" type="sibTrans" cxnId="{BC23A0F3-86CC-4F6D-B45E-D252AF52E6DC}">
      <dgm:prSet/>
      <dgm:spPr/>
      <dgm:t>
        <a:bodyPr/>
        <a:lstStyle/>
        <a:p>
          <a:endParaRPr lang="en-US"/>
        </a:p>
      </dgm:t>
    </dgm:pt>
    <dgm:pt modelId="{A83ACDBE-9A07-4547-A5CE-3B368D2C14C8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Hardware requirement</a:t>
          </a:r>
        </a:p>
      </dgm:t>
    </dgm:pt>
    <dgm:pt modelId="{A1F1469A-5A53-454C-8A7D-CC72C02CEAAA}" type="parTrans" cxnId="{CE33551E-250C-4858-925D-2DA16D40BD45}">
      <dgm:prSet/>
      <dgm:spPr/>
      <dgm:t>
        <a:bodyPr/>
        <a:lstStyle/>
        <a:p>
          <a:endParaRPr lang="en-US"/>
        </a:p>
      </dgm:t>
    </dgm:pt>
    <dgm:pt modelId="{C1A71963-2982-42FA-8B46-EED780A83D8D}" type="sibTrans" cxnId="{CE33551E-250C-4858-925D-2DA16D40BD45}">
      <dgm:prSet/>
      <dgm:spPr/>
      <dgm:t>
        <a:bodyPr/>
        <a:lstStyle/>
        <a:p>
          <a:endParaRPr lang="en-US"/>
        </a:p>
      </dgm:t>
    </dgm:pt>
    <dgm:pt modelId="{508ADBFD-510E-40DB-A7FF-956F0057764E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Future Plan</a:t>
          </a:r>
        </a:p>
      </dgm:t>
    </dgm:pt>
    <dgm:pt modelId="{FFDCFB04-8D19-4DB0-B692-FA777440B6DD}" type="parTrans" cxnId="{54DF2B18-635E-469E-AD44-ED7174DA4ACB}">
      <dgm:prSet/>
      <dgm:spPr/>
      <dgm:t>
        <a:bodyPr/>
        <a:lstStyle/>
        <a:p>
          <a:endParaRPr lang="en-US"/>
        </a:p>
      </dgm:t>
    </dgm:pt>
    <dgm:pt modelId="{EA260734-17DE-4851-9622-3325165C407F}" type="sibTrans" cxnId="{54DF2B18-635E-469E-AD44-ED7174DA4ACB}">
      <dgm:prSet/>
      <dgm:spPr/>
      <dgm:t>
        <a:bodyPr/>
        <a:lstStyle/>
        <a:p>
          <a:endParaRPr lang="en-US"/>
        </a:p>
      </dgm:t>
    </dgm:pt>
    <dgm:pt modelId="{9FC31E5A-21E0-4B11-BA96-7328466C221E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Conclusion</a:t>
          </a:r>
        </a:p>
      </dgm:t>
    </dgm:pt>
    <dgm:pt modelId="{F5FE7927-8E5D-406F-BD09-FB16E8AB8913}" type="parTrans" cxnId="{513BD74C-F56C-4E13-8552-4DEA166F1007}">
      <dgm:prSet/>
      <dgm:spPr/>
      <dgm:t>
        <a:bodyPr/>
        <a:lstStyle/>
        <a:p>
          <a:endParaRPr lang="en-US"/>
        </a:p>
      </dgm:t>
    </dgm:pt>
    <dgm:pt modelId="{9AEEECD9-D551-47F5-8217-883FFBCA0CFD}" type="sibTrans" cxnId="{513BD74C-F56C-4E13-8552-4DEA166F1007}">
      <dgm:prSet/>
      <dgm:spPr/>
      <dgm:t>
        <a:bodyPr/>
        <a:lstStyle/>
        <a:p>
          <a:endParaRPr lang="en-US"/>
        </a:p>
      </dgm:t>
    </dgm:pt>
    <dgm:pt modelId="{281CA324-EF2B-44FC-BEF1-29292DD481FD}">
      <dgm:prSet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Interface and output</a:t>
          </a:r>
        </a:p>
      </dgm:t>
    </dgm:pt>
    <dgm:pt modelId="{B9899AE2-5C57-4F95-9ACB-CD49C9D29CC8}" type="parTrans" cxnId="{8BC3FA26-AFB5-4C64-B342-A636F6094F23}">
      <dgm:prSet/>
      <dgm:spPr/>
      <dgm:t>
        <a:bodyPr/>
        <a:lstStyle/>
        <a:p>
          <a:endParaRPr lang="en-US"/>
        </a:p>
      </dgm:t>
    </dgm:pt>
    <dgm:pt modelId="{ED8FFE19-9565-436F-9EE0-196110A272B7}" type="sibTrans" cxnId="{8BC3FA26-AFB5-4C64-B342-A636F6094F23}">
      <dgm:prSet/>
      <dgm:spPr/>
      <dgm:t>
        <a:bodyPr/>
        <a:lstStyle/>
        <a:p>
          <a:endParaRPr lang="en-US"/>
        </a:p>
      </dgm:t>
    </dgm:pt>
    <dgm:pt modelId="{F45CD055-2D12-45A0-AFDF-277E8A61A8EB}" type="pres">
      <dgm:prSet presAssocID="{5DFC2F2F-AF29-4455-A212-D4355A8FEF55}" presName="vert0" presStyleCnt="0">
        <dgm:presLayoutVars>
          <dgm:dir/>
          <dgm:animOne val="branch"/>
          <dgm:animLvl val="lvl"/>
        </dgm:presLayoutVars>
      </dgm:prSet>
      <dgm:spPr/>
    </dgm:pt>
    <dgm:pt modelId="{554D45D2-B7C1-4843-AC0B-06A8AF47D1A1}" type="pres">
      <dgm:prSet presAssocID="{1E9C2049-99F9-4D14-8A8C-CA6A83B49631}" presName="thickLine" presStyleLbl="alignNode1" presStyleIdx="0" presStyleCnt="11"/>
      <dgm:spPr/>
    </dgm:pt>
    <dgm:pt modelId="{6B3C4F20-FA07-4B8A-B459-0B47646FE06F}" type="pres">
      <dgm:prSet presAssocID="{1E9C2049-99F9-4D14-8A8C-CA6A83B49631}" presName="horz1" presStyleCnt="0"/>
      <dgm:spPr/>
    </dgm:pt>
    <dgm:pt modelId="{A8EA1D7C-6DEA-47CD-AAA7-E5F8FC29FE30}" type="pres">
      <dgm:prSet presAssocID="{1E9C2049-99F9-4D14-8A8C-CA6A83B49631}" presName="tx1" presStyleLbl="revTx" presStyleIdx="0" presStyleCnt="11"/>
      <dgm:spPr/>
    </dgm:pt>
    <dgm:pt modelId="{087C5AF7-2166-41B2-84B6-226D36079D9B}" type="pres">
      <dgm:prSet presAssocID="{1E9C2049-99F9-4D14-8A8C-CA6A83B49631}" presName="vert1" presStyleCnt="0"/>
      <dgm:spPr/>
    </dgm:pt>
    <dgm:pt modelId="{2490FD6E-1731-463D-96E9-EB27138A7A69}" type="pres">
      <dgm:prSet presAssocID="{4D7F73B7-C832-4241-AE40-0042EED4C4DE}" presName="thickLine" presStyleLbl="alignNode1" presStyleIdx="1" presStyleCnt="11"/>
      <dgm:spPr/>
    </dgm:pt>
    <dgm:pt modelId="{1D99CA31-1663-478E-B07F-AFE711F9B260}" type="pres">
      <dgm:prSet presAssocID="{4D7F73B7-C832-4241-AE40-0042EED4C4DE}" presName="horz1" presStyleCnt="0"/>
      <dgm:spPr/>
    </dgm:pt>
    <dgm:pt modelId="{FCC08B9A-FFB8-48DA-AAB3-A53393761345}" type="pres">
      <dgm:prSet presAssocID="{4D7F73B7-C832-4241-AE40-0042EED4C4DE}" presName="tx1" presStyleLbl="revTx" presStyleIdx="1" presStyleCnt="11"/>
      <dgm:spPr/>
    </dgm:pt>
    <dgm:pt modelId="{7FB37455-26BE-4EB9-A99B-466CA87CB573}" type="pres">
      <dgm:prSet presAssocID="{4D7F73B7-C832-4241-AE40-0042EED4C4DE}" presName="vert1" presStyleCnt="0"/>
      <dgm:spPr/>
    </dgm:pt>
    <dgm:pt modelId="{63EBCE86-6A9A-459C-80BE-E82953CA859E}" type="pres">
      <dgm:prSet presAssocID="{3DCEF4B1-7644-46A0-AF3E-8AD10D54FDD6}" presName="thickLine" presStyleLbl="alignNode1" presStyleIdx="2" presStyleCnt="11"/>
      <dgm:spPr/>
    </dgm:pt>
    <dgm:pt modelId="{7CC048B5-79E5-4A2F-8E46-68007978FAC1}" type="pres">
      <dgm:prSet presAssocID="{3DCEF4B1-7644-46A0-AF3E-8AD10D54FDD6}" presName="horz1" presStyleCnt="0"/>
      <dgm:spPr/>
    </dgm:pt>
    <dgm:pt modelId="{16F7A0E1-25E7-4EC9-B72A-B6C679F9FB21}" type="pres">
      <dgm:prSet presAssocID="{3DCEF4B1-7644-46A0-AF3E-8AD10D54FDD6}" presName="tx1" presStyleLbl="revTx" presStyleIdx="2" presStyleCnt="11"/>
      <dgm:spPr/>
    </dgm:pt>
    <dgm:pt modelId="{7AC5E978-D34E-431E-A59B-856EA68ACA32}" type="pres">
      <dgm:prSet presAssocID="{3DCEF4B1-7644-46A0-AF3E-8AD10D54FDD6}" presName="vert1" presStyleCnt="0"/>
      <dgm:spPr/>
    </dgm:pt>
    <dgm:pt modelId="{E44E6AC5-6849-4D9C-B42D-20478E5B157B}" type="pres">
      <dgm:prSet presAssocID="{E8C00F55-675B-4D44-8807-8557C08EF6D9}" presName="thickLine" presStyleLbl="alignNode1" presStyleIdx="3" presStyleCnt="11"/>
      <dgm:spPr/>
    </dgm:pt>
    <dgm:pt modelId="{5AC3BFCF-6429-4D38-86C9-64BE3681011A}" type="pres">
      <dgm:prSet presAssocID="{E8C00F55-675B-4D44-8807-8557C08EF6D9}" presName="horz1" presStyleCnt="0"/>
      <dgm:spPr/>
    </dgm:pt>
    <dgm:pt modelId="{4C468462-6A93-4D22-B5D4-90ED78781F42}" type="pres">
      <dgm:prSet presAssocID="{E8C00F55-675B-4D44-8807-8557C08EF6D9}" presName="tx1" presStyleLbl="revTx" presStyleIdx="3" presStyleCnt="11"/>
      <dgm:spPr/>
    </dgm:pt>
    <dgm:pt modelId="{5F96A3E3-02C2-496F-B69F-9E447C0F4E9C}" type="pres">
      <dgm:prSet presAssocID="{E8C00F55-675B-4D44-8807-8557C08EF6D9}" presName="vert1" presStyleCnt="0"/>
      <dgm:spPr/>
    </dgm:pt>
    <dgm:pt modelId="{9066605D-C34F-4BEF-B17F-A7F0E848EA8B}" type="pres">
      <dgm:prSet presAssocID="{884B6D7D-66C8-4A9C-BB40-0CEB2D2F667E}" presName="thickLine" presStyleLbl="alignNode1" presStyleIdx="4" presStyleCnt="11"/>
      <dgm:spPr/>
    </dgm:pt>
    <dgm:pt modelId="{C2F3BD65-52A2-47E7-B142-55AB1AA4CC5C}" type="pres">
      <dgm:prSet presAssocID="{884B6D7D-66C8-4A9C-BB40-0CEB2D2F667E}" presName="horz1" presStyleCnt="0"/>
      <dgm:spPr/>
    </dgm:pt>
    <dgm:pt modelId="{7FEB610B-839A-4883-84C4-4FA614FC427B}" type="pres">
      <dgm:prSet presAssocID="{884B6D7D-66C8-4A9C-BB40-0CEB2D2F667E}" presName="tx1" presStyleLbl="revTx" presStyleIdx="4" presStyleCnt="11"/>
      <dgm:spPr/>
    </dgm:pt>
    <dgm:pt modelId="{FD5BE8C0-754E-4AB2-A220-1CEC05B74547}" type="pres">
      <dgm:prSet presAssocID="{884B6D7D-66C8-4A9C-BB40-0CEB2D2F667E}" presName="vert1" presStyleCnt="0"/>
      <dgm:spPr/>
    </dgm:pt>
    <dgm:pt modelId="{68124DF7-B0F1-4AE2-A338-8D3F1A450E1E}" type="pres">
      <dgm:prSet presAssocID="{5420AC89-EBD9-4E10-B152-3A10781D6C4A}" presName="thickLine" presStyleLbl="alignNode1" presStyleIdx="5" presStyleCnt="11"/>
      <dgm:spPr/>
    </dgm:pt>
    <dgm:pt modelId="{CC671A08-DC15-4604-A6C3-074FCE796C5D}" type="pres">
      <dgm:prSet presAssocID="{5420AC89-EBD9-4E10-B152-3A10781D6C4A}" presName="horz1" presStyleCnt="0"/>
      <dgm:spPr/>
    </dgm:pt>
    <dgm:pt modelId="{C6DCB3DB-9C49-473A-8A1B-40DF681D132B}" type="pres">
      <dgm:prSet presAssocID="{5420AC89-EBD9-4E10-B152-3A10781D6C4A}" presName="tx1" presStyleLbl="revTx" presStyleIdx="5" presStyleCnt="11"/>
      <dgm:spPr/>
    </dgm:pt>
    <dgm:pt modelId="{BC11E34A-1636-4D9F-8E82-B76B7E94F354}" type="pres">
      <dgm:prSet presAssocID="{5420AC89-EBD9-4E10-B152-3A10781D6C4A}" presName="vert1" presStyleCnt="0"/>
      <dgm:spPr/>
    </dgm:pt>
    <dgm:pt modelId="{50D20AE4-352B-4AD6-9F4D-48FC636702C9}" type="pres">
      <dgm:prSet presAssocID="{A2EB1448-08DA-4AEB-B856-AED289E62E10}" presName="thickLine" presStyleLbl="alignNode1" presStyleIdx="6" presStyleCnt="11"/>
      <dgm:spPr/>
    </dgm:pt>
    <dgm:pt modelId="{ED26DE99-9CD5-4E2B-B45B-1C6353F47FB5}" type="pres">
      <dgm:prSet presAssocID="{A2EB1448-08DA-4AEB-B856-AED289E62E10}" presName="horz1" presStyleCnt="0"/>
      <dgm:spPr/>
    </dgm:pt>
    <dgm:pt modelId="{C6C59770-F9A7-4F35-9796-5DA2EDA60A73}" type="pres">
      <dgm:prSet presAssocID="{A2EB1448-08DA-4AEB-B856-AED289E62E10}" presName="tx1" presStyleLbl="revTx" presStyleIdx="6" presStyleCnt="11"/>
      <dgm:spPr/>
    </dgm:pt>
    <dgm:pt modelId="{CC55DF5C-A7CC-49C3-9B21-659DC91A6E37}" type="pres">
      <dgm:prSet presAssocID="{A2EB1448-08DA-4AEB-B856-AED289E62E10}" presName="vert1" presStyleCnt="0"/>
      <dgm:spPr/>
    </dgm:pt>
    <dgm:pt modelId="{210034CA-E130-4328-9C28-F45EBB7C86E5}" type="pres">
      <dgm:prSet presAssocID="{A83ACDBE-9A07-4547-A5CE-3B368D2C14C8}" presName="thickLine" presStyleLbl="alignNode1" presStyleIdx="7" presStyleCnt="11"/>
      <dgm:spPr/>
    </dgm:pt>
    <dgm:pt modelId="{BB6FE79B-5380-4C52-96F0-3B82718C66AD}" type="pres">
      <dgm:prSet presAssocID="{A83ACDBE-9A07-4547-A5CE-3B368D2C14C8}" presName="horz1" presStyleCnt="0"/>
      <dgm:spPr/>
    </dgm:pt>
    <dgm:pt modelId="{A26E7095-85E9-46A1-89D0-272F0E90562A}" type="pres">
      <dgm:prSet presAssocID="{A83ACDBE-9A07-4547-A5CE-3B368D2C14C8}" presName="tx1" presStyleLbl="revTx" presStyleIdx="7" presStyleCnt="11"/>
      <dgm:spPr/>
    </dgm:pt>
    <dgm:pt modelId="{7679C0B4-7E56-491C-BB2A-254C323D3D36}" type="pres">
      <dgm:prSet presAssocID="{A83ACDBE-9A07-4547-A5CE-3B368D2C14C8}" presName="vert1" presStyleCnt="0"/>
      <dgm:spPr/>
    </dgm:pt>
    <dgm:pt modelId="{7A5790EF-B868-400B-8B42-CD037EDAB104}" type="pres">
      <dgm:prSet presAssocID="{281CA324-EF2B-44FC-BEF1-29292DD481FD}" presName="thickLine" presStyleLbl="alignNode1" presStyleIdx="8" presStyleCnt="11"/>
      <dgm:spPr/>
    </dgm:pt>
    <dgm:pt modelId="{DE288283-B13C-432C-80E2-5BDC5DBC0751}" type="pres">
      <dgm:prSet presAssocID="{281CA324-EF2B-44FC-BEF1-29292DD481FD}" presName="horz1" presStyleCnt="0"/>
      <dgm:spPr/>
    </dgm:pt>
    <dgm:pt modelId="{40D3EF2B-A468-4C07-9652-DB24EA759928}" type="pres">
      <dgm:prSet presAssocID="{281CA324-EF2B-44FC-BEF1-29292DD481FD}" presName="tx1" presStyleLbl="revTx" presStyleIdx="8" presStyleCnt="11"/>
      <dgm:spPr/>
    </dgm:pt>
    <dgm:pt modelId="{6FEDF3FA-4580-4171-96AC-69C15BECCBEF}" type="pres">
      <dgm:prSet presAssocID="{281CA324-EF2B-44FC-BEF1-29292DD481FD}" presName="vert1" presStyleCnt="0"/>
      <dgm:spPr/>
    </dgm:pt>
    <dgm:pt modelId="{1A070581-DF12-4CB8-B73B-A6E0861EB7D4}" type="pres">
      <dgm:prSet presAssocID="{508ADBFD-510E-40DB-A7FF-956F0057764E}" presName="thickLine" presStyleLbl="alignNode1" presStyleIdx="9" presStyleCnt="11"/>
      <dgm:spPr/>
    </dgm:pt>
    <dgm:pt modelId="{D2B74D42-6B8A-41B0-AC94-C9023AF97B68}" type="pres">
      <dgm:prSet presAssocID="{508ADBFD-510E-40DB-A7FF-956F0057764E}" presName="horz1" presStyleCnt="0"/>
      <dgm:spPr/>
    </dgm:pt>
    <dgm:pt modelId="{1BF815D9-E431-41A7-A229-0452BB25FCE7}" type="pres">
      <dgm:prSet presAssocID="{508ADBFD-510E-40DB-A7FF-956F0057764E}" presName="tx1" presStyleLbl="revTx" presStyleIdx="9" presStyleCnt="11"/>
      <dgm:spPr/>
    </dgm:pt>
    <dgm:pt modelId="{1853E0F3-B54A-4EB6-A8D3-AA6A77E4CB80}" type="pres">
      <dgm:prSet presAssocID="{508ADBFD-510E-40DB-A7FF-956F0057764E}" presName="vert1" presStyleCnt="0"/>
      <dgm:spPr/>
    </dgm:pt>
    <dgm:pt modelId="{16ACFD6E-68FB-483A-BC3F-E907C62DEDAA}" type="pres">
      <dgm:prSet presAssocID="{9FC31E5A-21E0-4B11-BA96-7328466C221E}" presName="thickLine" presStyleLbl="alignNode1" presStyleIdx="10" presStyleCnt="11"/>
      <dgm:spPr/>
    </dgm:pt>
    <dgm:pt modelId="{02973D3C-6442-4A3C-AB48-2119ADB65405}" type="pres">
      <dgm:prSet presAssocID="{9FC31E5A-21E0-4B11-BA96-7328466C221E}" presName="horz1" presStyleCnt="0"/>
      <dgm:spPr/>
    </dgm:pt>
    <dgm:pt modelId="{8C8D0C3F-EA65-4C2E-9F72-5F3541184F3A}" type="pres">
      <dgm:prSet presAssocID="{9FC31E5A-21E0-4B11-BA96-7328466C221E}" presName="tx1" presStyleLbl="revTx" presStyleIdx="10" presStyleCnt="11"/>
      <dgm:spPr/>
    </dgm:pt>
    <dgm:pt modelId="{E03CBC67-1BC7-413A-9821-FB74F52877AC}" type="pres">
      <dgm:prSet presAssocID="{9FC31E5A-21E0-4B11-BA96-7328466C221E}" presName="vert1" presStyleCnt="0"/>
      <dgm:spPr/>
    </dgm:pt>
  </dgm:ptLst>
  <dgm:cxnLst>
    <dgm:cxn modelId="{54DF2B18-635E-469E-AD44-ED7174DA4ACB}" srcId="{5DFC2F2F-AF29-4455-A212-D4355A8FEF55}" destId="{508ADBFD-510E-40DB-A7FF-956F0057764E}" srcOrd="9" destOrd="0" parTransId="{FFDCFB04-8D19-4DB0-B692-FA777440B6DD}" sibTransId="{EA260734-17DE-4851-9622-3325165C407F}"/>
    <dgm:cxn modelId="{CE33551E-250C-4858-925D-2DA16D40BD45}" srcId="{5DFC2F2F-AF29-4455-A212-D4355A8FEF55}" destId="{A83ACDBE-9A07-4547-A5CE-3B368D2C14C8}" srcOrd="7" destOrd="0" parTransId="{A1F1469A-5A53-454C-8A7D-CC72C02CEAAA}" sibTransId="{C1A71963-2982-42FA-8B46-EED780A83D8D}"/>
    <dgm:cxn modelId="{0727D221-3003-4C04-A5E2-00D19768B9E0}" srcId="{5DFC2F2F-AF29-4455-A212-D4355A8FEF55}" destId="{E8C00F55-675B-4D44-8807-8557C08EF6D9}" srcOrd="3" destOrd="0" parTransId="{84F45BDE-E5AC-44DE-A355-77C396877F04}" sibTransId="{578B5401-EF7D-4AE9-A73E-D481CCCB6562}"/>
    <dgm:cxn modelId="{8BC3FA26-AFB5-4C64-B342-A636F6094F23}" srcId="{5DFC2F2F-AF29-4455-A212-D4355A8FEF55}" destId="{281CA324-EF2B-44FC-BEF1-29292DD481FD}" srcOrd="8" destOrd="0" parTransId="{B9899AE2-5C57-4F95-9ACB-CD49C9D29CC8}" sibTransId="{ED8FFE19-9565-436F-9EE0-196110A272B7}"/>
    <dgm:cxn modelId="{7C914C3E-B6BA-4384-87E7-0F4E68EBD7EC}" type="presOf" srcId="{3DCEF4B1-7644-46A0-AF3E-8AD10D54FDD6}" destId="{16F7A0E1-25E7-4EC9-B72A-B6C679F9FB21}" srcOrd="0" destOrd="0" presId="urn:microsoft.com/office/officeart/2008/layout/LinedList"/>
    <dgm:cxn modelId="{6471B75D-675A-475E-927B-E406673B3CDA}" srcId="{5DFC2F2F-AF29-4455-A212-D4355A8FEF55}" destId="{3DCEF4B1-7644-46A0-AF3E-8AD10D54FDD6}" srcOrd="2" destOrd="0" parTransId="{2926BE87-13A9-4832-A62C-26EF660E436C}" sibTransId="{362F2B16-9546-46DC-B843-0699C5DAC69E}"/>
    <dgm:cxn modelId="{BAFD8A5E-303D-4EE8-BFC2-FE7A7E74EAC7}" type="presOf" srcId="{A83ACDBE-9A07-4547-A5CE-3B368D2C14C8}" destId="{A26E7095-85E9-46A1-89D0-272F0E90562A}" srcOrd="0" destOrd="0" presId="urn:microsoft.com/office/officeart/2008/layout/LinedList"/>
    <dgm:cxn modelId="{513BD74C-F56C-4E13-8552-4DEA166F1007}" srcId="{5DFC2F2F-AF29-4455-A212-D4355A8FEF55}" destId="{9FC31E5A-21E0-4B11-BA96-7328466C221E}" srcOrd="10" destOrd="0" parTransId="{F5FE7927-8E5D-406F-BD09-FB16E8AB8913}" sibTransId="{9AEEECD9-D551-47F5-8217-883FFBCA0CFD}"/>
    <dgm:cxn modelId="{41AB7C7E-5188-4F7F-9D88-DDF92EBF76E3}" type="presOf" srcId="{1E9C2049-99F9-4D14-8A8C-CA6A83B49631}" destId="{A8EA1D7C-6DEA-47CD-AAA7-E5F8FC29FE30}" srcOrd="0" destOrd="0" presId="urn:microsoft.com/office/officeart/2008/layout/LinedList"/>
    <dgm:cxn modelId="{83F4DB83-F266-45B6-B79A-C799ECAF0B3E}" srcId="{5DFC2F2F-AF29-4455-A212-D4355A8FEF55}" destId="{1E9C2049-99F9-4D14-8A8C-CA6A83B49631}" srcOrd="0" destOrd="0" parTransId="{6DD812AC-0B99-41E3-A3EB-A17F91C9E05B}" sibTransId="{7F1158B1-39D0-4E15-AA76-C839C895C918}"/>
    <dgm:cxn modelId="{CF6FE284-48EF-44F2-A134-480611666BF5}" type="presOf" srcId="{281CA324-EF2B-44FC-BEF1-29292DD481FD}" destId="{40D3EF2B-A468-4C07-9652-DB24EA759928}" srcOrd="0" destOrd="0" presId="urn:microsoft.com/office/officeart/2008/layout/LinedList"/>
    <dgm:cxn modelId="{074E7088-D684-4DE9-9B9B-D97D9E8EC2BC}" srcId="{5DFC2F2F-AF29-4455-A212-D4355A8FEF55}" destId="{884B6D7D-66C8-4A9C-BB40-0CEB2D2F667E}" srcOrd="4" destOrd="0" parTransId="{BB245004-44E9-4160-A5DB-F6C211886FC3}" sibTransId="{B2069998-A12B-47BF-AE93-C2B94A7874FC}"/>
    <dgm:cxn modelId="{58EB5E93-86AE-4E51-8BB0-91DEFC2135CC}" type="presOf" srcId="{5420AC89-EBD9-4E10-B152-3A10781D6C4A}" destId="{C6DCB3DB-9C49-473A-8A1B-40DF681D132B}" srcOrd="0" destOrd="0" presId="urn:microsoft.com/office/officeart/2008/layout/LinedList"/>
    <dgm:cxn modelId="{B1CE26B5-D396-4E54-A8BF-72ED7EAA9CD4}" srcId="{5DFC2F2F-AF29-4455-A212-D4355A8FEF55}" destId="{5420AC89-EBD9-4E10-B152-3A10781D6C4A}" srcOrd="5" destOrd="0" parTransId="{F214ADD6-2435-4ABF-89AD-F1499DFBAB4B}" sibTransId="{CEDFF2C7-2186-4BF7-B4CC-10A9C01B6FAE}"/>
    <dgm:cxn modelId="{9E37C1BE-1A08-49F2-8FEB-B0E41A391F79}" type="presOf" srcId="{A2EB1448-08DA-4AEB-B856-AED289E62E10}" destId="{C6C59770-F9A7-4F35-9796-5DA2EDA60A73}" srcOrd="0" destOrd="0" presId="urn:microsoft.com/office/officeart/2008/layout/LinedList"/>
    <dgm:cxn modelId="{EF9C6EC1-A26F-4876-8B54-13DE90AD7D5E}" type="presOf" srcId="{508ADBFD-510E-40DB-A7FF-956F0057764E}" destId="{1BF815D9-E431-41A7-A229-0452BB25FCE7}" srcOrd="0" destOrd="0" presId="urn:microsoft.com/office/officeart/2008/layout/LinedList"/>
    <dgm:cxn modelId="{B197B4C1-8D44-4E39-B1C1-1A1D7CD26726}" type="presOf" srcId="{884B6D7D-66C8-4A9C-BB40-0CEB2D2F667E}" destId="{7FEB610B-839A-4883-84C4-4FA614FC427B}" srcOrd="0" destOrd="0" presId="urn:microsoft.com/office/officeart/2008/layout/LinedList"/>
    <dgm:cxn modelId="{4AD4CDC1-017A-4225-BC3E-A36F9EF578CA}" type="presOf" srcId="{5DFC2F2F-AF29-4455-A212-D4355A8FEF55}" destId="{F45CD055-2D12-45A0-AFDF-277E8A61A8EB}" srcOrd="0" destOrd="0" presId="urn:microsoft.com/office/officeart/2008/layout/LinedList"/>
    <dgm:cxn modelId="{9F3BC3C2-5B25-4FEE-A5E3-9AEF39D6E66B}" srcId="{5DFC2F2F-AF29-4455-A212-D4355A8FEF55}" destId="{4D7F73B7-C832-4241-AE40-0042EED4C4DE}" srcOrd="1" destOrd="0" parTransId="{030EDCA4-722E-4A93-8DD3-2E850E4EC860}" sibTransId="{9994537D-C0EA-4E5D-B9ED-3E631506EB5A}"/>
    <dgm:cxn modelId="{90D0BACB-DB3B-4041-BAED-B4571A25C5F9}" type="presOf" srcId="{4D7F73B7-C832-4241-AE40-0042EED4C4DE}" destId="{FCC08B9A-FFB8-48DA-AAB3-A53393761345}" srcOrd="0" destOrd="0" presId="urn:microsoft.com/office/officeart/2008/layout/LinedList"/>
    <dgm:cxn modelId="{A77C46E9-0F60-45CD-A69C-20CC63E9139B}" type="presOf" srcId="{E8C00F55-675B-4D44-8807-8557C08EF6D9}" destId="{4C468462-6A93-4D22-B5D4-90ED78781F42}" srcOrd="0" destOrd="0" presId="urn:microsoft.com/office/officeart/2008/layout/LinedList"/>
    <dgm:cxn modelId="{BC23A0F3-86CC-4F6D-B45E-D252AF52E6DC}" srcId="{5DFC2F2F-AF29-4455-A212-D4355A8FEF55}" destId="{A2EB1448-08DA-4AEB-B856-AED289E62E10}" srcOrd="6" destOrd="0" parTransId="{6A1C179E-CF11-4668-A255-FCE478CE47AC}" sibTransId="{EA2A752E-E4D9-4BFB-A9C4-7F24B9E1D8A8}"/>
    <dgm:cxn modelId="{AE1F1BFB-75E3-4FF2-9037-0A363341D457}" type="presOf" srcId="{9FC31E5A-21E0-4B11-BA96-7328466C221E}" destId="{8C8D0C3F-EA65-4C2E-9F72-5F3541184F3A}" srcOrd="0" destOrd="0" presId="urn:microsoft.com/office/officeart/2008/layout/LinedList"/>
    <dgm:cxn modelId="{AE391690-A614-45DC-A12B-2892D460FFAB}" type="presParOf" srcId="{F45CD055-2D12-45A0-AFDF-277E8A61A8EB}" destId="{554D45D2-B7C1-4843-AC0B-06A8AF47D1A1}" srcOrd="0" destOrd="0" presId="urn:microsoft.com/office/officeart/2008/layout/LinedList"/>
    <dgm:cxn modelId="{BD893FE7-1269-4F01-B804-9D4C4BF4880C}" type="presParOf" srcId="{F45CD055-2D12-45A0-AFDF-277E8A61A8EB}" destId="{6B3C4F20-FA07-4B8A-B459-0B47646FE06F}" srcOrd="1" destOrd="0" presId="urn:microsoft.com/office/officeart/2008/layout/LinedList"/>
    <dgm:cxn modelId="{8F75EA9E-DF3E-41A9-806E-2216A2C73DB7}" type="presParOf" srcId="{6B3C4F20-FA07-4B8A-B459-0B47646FE06F}" destId="{A8EA1D7C-6DEA-47CD-AAA7-E5F8FC29FE30}" srcOrd="0" destOrd="0" presId="urn:microsoft.com/office/officeart/2008/layout/LinedList"/>
    <dgm:cxn modelId="{073F3A27-1948-4125-B30E-904F4E5E3D60}" type="presParOf" srcId="{6B3C4F20-FA07-4B8A-B459-0B47646FE06F}" destId="{087C5AF7-2166-41B2-84B6-226D36079D9B}" srcOrd="1" destOrd="0" presId="urn:microsoft.com/office/officeart/2008/layout/LinedList"/>
    <dgm:cxn modelId="{43EC839B-1013-4CB4-A63A-25EB8E7A8FA2}" type="presParOf" srcId="{F45CD055-2D12-45A0-AFDF-277E8A61A8EB}" destId="{2490FD6E-1731-463D-96E9-EB27138A7A69}" srcOrd="2" destOrd="0" presId="urn:microsoft.com/office/officeart/2008/layout/LinedList"/>
    <dgm:cxn modelId="{3B313E8E-213D-4993-97A1-FDDD2D584DFF}" type="presParOf" srcId="{F45CD055-2D12-45A0-AFDF-277E8A61A8EB}" destId="{1D99CA31-1663-478E-B07F-AFE711F9B260}" srcOrd="3" destOrd="0" presId="urn:microsoft.com/office/officeart/2008/layout/LinedList"/>
    <dgm:cxn modelId="{D99D1835-237E-48D1-B118-4AA31C305AAD}" type="presParOf" srcId="{1D99CA31-1663-478E-B07F-AFE711F9B260}" destId="{FCC08B9A-FFB8-48DA-AAB3-A53393761345}" srcOrd="0" destOrd="0" presId="urn:microsoft.com/office/officeart/2008/layout/LinedList"/>
    <dgm:cxn modelId="{9B279C77-5215-4F45-AFCB-3D8E6E39A1C3}" type="presParOf" srcId="{1D99CA31-1663-478E-B07F-AFE711F9B260}" destId="{7FB37455-26BE-4EB9-A99B-466CA87CB573}" srcOrd="1" destOrd="0" presId="urn:microsoft.com/office/officeart/2008/layout/LinedList"/>
    <dgm:cxn modelId="{10EC3501-EAD4-40D9-A7CA-10037F6F4565}" type="presParOf" srcId="{F45CD055-2D12-45A0-AFDF-277E8A61A8EB}" destId="{63EBCE86-6A9A-459C-80BE-E82953CA859E}" srcOrd="4" destOrd="0" presId="urn:microsoft.com/office/officeart/2008/layout/LinedList"/>
    <dgm:cxn modelId="{65B0F7F1-95CA-4633-B518-9BD4D5C25DBB}" type="presParOf" srcId="{F45CD055-2D12-45A0-AFDF-277E8A61A8EB}" destId="{7CC048B5-79E5-4A2F-8E46-68007978FAC1}" srcOrd="5" destOrd="0" presId="urn:microsoft.com/office/officeart/2008/layout/LinedList"/>
    <dgm:cxn modelId="{433EA6E5-B224-466B-A1D1-A05FE5CD95D7}" type="presParOf" srcId="{7CC048B5-79E5-4A2F-8E46-68007978FAC1}" destId="{16F7A0E1-25E7-4EC9-B72A-B6C679F9FB21}" srcOrd="0" destOrd="0" presId="urn:microsoft.com/office/officeart/2008/layout/LinedList"/>
    <dgm:cxn modelId="{B41BF2E2-11A8-4ABF-90D2-C47E5FE181AC}" type="presParOf" srcId="{7CC048B5-79E5-4A2F-8E46-68007978FAC1}" destId="{7AC5E978-D34E-431E-A59B-856EA68ACA32}" srcOrd="1" destOrd="0" presId="urn:microsoft.com/office/officeart/2008/layout/LinedList"/>
    <dgm:cxn modelId="{36BE6FF9-411C-4E0B-B4AE-AD54927D8539}" type="presParOf" srcId="{F45CD055-2D12-45A0-AFDF-277E8A61A8EB}" destId="{E44E6AC5-6849-4D9C-B42D-20478E5B157B}" srcOrd="6" destOrd="0" presId="urn:microsoft.com/office/officeart/2008/layout/LinedList"/>
    <dgm:cxn modelId="{65B009E8-BD10-4DA8-A28A-0A6837664576}" type="presParOf" srcId="{F45CD055-2D12-45A0-AFDF-277E8A61A8EB}" destId="{5AC3BFCF-6429-4D38-86C9-64BE3681011A}" srcOrd="7" destOrd="0" presId="urn:microsoft.com/office/officeart/2008/layout/LinedList"/>
    <dgm:cxn modelId="{8F0FEAA2-C2ED-4A3F-A350-AABCA43966B8}" type="presParOf" srcId="{5AC3BFCF-6429-4D38-86C9-64BE3681011A}" destId="{4C468462-6A93-4D22-B5D4-90ED78781F42}" srcOrd="0" destOrd="0" presId="urn:microsoft.com/office/officeart/2008/layout/LinedList"/>
    <dgm:cxn modelId="{697B77DC-D8FC-4EA5-8355-D04917F70B8D}" type="presParOf" srcId="{5AC3BFCF-6429-4D38-86C9-64BE3681011A}" destId="{5F96A3E3-02C2-496F-B69F-9E447C0F4E9C}" srcOrd="1" destOrd="0" presId="urn:microsoft.com/office/officeart/2008/layout/LinedList"/>
    <dgm:cxn modelId="{31993688-A765-4F7E-8802-048AC8D1BD4F}" type="presParOf" srcId="{F45CD055-2D12-45A0-AFDF-277E8A61A8EB}" destId="{9066605D-C34F-4BEF-B17F-A7F0E848EA8B}" srcOrd="8" destOrd="0" presId="urn:microsoft.com/office/officeart/2008/layout/LinedList"/>
    <dgm:cxn modelId="{1FFB3144-D08F-47D5-8FF8-61E0328078E8}" type="presParOf" srcId="{F45CD055-2D12-45A0-AFDF-277E8A61A8EB}" destId="{C2F3BD65-52A2-47E7-B142-55AB1AA4CC5C}" srcOrd="9" destOrd="0" presId="urn:microsoft.com/office/officeart/2008/layout/LinedList"/>
    <dgm:cxn modelId="{F4813620-7B82-40E9-B4E8-961517195DD0}" type="presParOf" srcId="{C2F3BD65-52A2-47E7-B142-55AB1AA4CC5C}" destId="{7FEB610B-839A-4883-84C4-4FA614FC427B}" srcOrd="0" destOrd="0" presId="urn:microsoft.com/office/officeart/2008/layout/LinedList"/>
    <dgm:cxn modelId="{D64A0C9F-50BB-4820-8AD9-5D5CC842009C}" type="presParOf" srcId="{C2F3BD65-52A2-47E7-B142-55AB1AA4CC5C}" destId="{FD5BE8C0-754E-4AB2-A220-1CEC05B74547}" srcOrd="1" destOrd="0" presId="urn:microsoft.com/office/officeart/2008/layout/LinedList"/>
    <dgm:cxn modelId="{DCF40896-4808-4CB2-99BE-C5A836162F6C}" type="presParOf" srcId="{F45CD055-2D12-45A0-AFDF-277E8A61A8EB}" destId="{68124DF7-B0F1-4AE2-A338-8D3F1A450E1E}" srcOrd="10" destOrd="0" presId="urn:microsoft.com/office/officeart/2008/layout/LinedList"/>
    <dgm:cxn modelId="{BAFF3FF6-EA4B-49EE-9D3F-65E137BADDEA}" type="presParOf" srcId="{F45CD055-2D12-45A0-AFDF-277E8A61A8EB}" destId="{CC671A08-DC15-4604-A6C3-074FCE796C5D}" srcOrd="11" destOrd="0" presId="urn:microsoft.com/office/officeart/2008/layout/LinedList"/>
    <dgm:cxn modelId="{BEBCF985-16EA-45A6-B8C1-04CF126A5D82}" type="presParOf" srcId="{CC671A08-DC15-4604-A6C3-074FCE796C5D}" destId="{C6DCB3DB-9C49-473A-8A1B-40DF681D132B}" srcOrd="0" destOrd="0" presId="urn:microsoft.com/office/officeart/2008/layout/LinedList"/>
    <dgm:cxn modelId="{14AE05FE-41CC-44F0-92E3-1D710EB80BDA}" type="presParOf" srcId="{CC671A08-DC15-4604-A6C3-074FCE796C5D}" destId="{BC11E34A-1636-4D9F-8E82-B76B7E94F354}" srcOrd="1" destOrd="0" presId="urn:microsoft.com/office/officeart/2008/layout/LinedList"/>
    <dgm:cxn modelId="{8B7D7849-7A27-4519-B66D-9D4E47F5A2A0}" type="presParOf" srcId="{F45CD055-2D12-45A0-AFDF-277E8A61A8EB}" destId="{50D20AE4-352B-4AD6-9F4D-48FC636702C9}" srcOrd="12" destOrd="0" presId="urn:microsoft.com/office/officeart/2008/layout/LinedList"/>
    <dgm:cxn modelId="{036D28FC-41F2-4443-9FA7-6F1944290E18}" type="presParOf" srcId="{F45CD055-2D12-45A0-AFDF-277E8A61A8EB}" destId="{ED26DE99-9CD5-4E2B-B45B-1C6353F47FB5}" srcOrd="13" destOrd="0" presId="urn:microsoft.com/office/officeart/2008/layout/LinedList"/>
    <dgm:cxn modelId="{85391AC7-634C-4310-86BA-8714CF9139A9}" type="presParOf" srcId="{ED26DE99-9CD5-4E2B-B45B-1C6353F47FB5}" destId="{C6C59770-F9A7-4F35-9796-5DA2EDA60A73}" srcOrd="0" destOrd="0" presId="urn:microsoft.com/office/officeart/2008/layout/LinedList"/>
    <dgm:cxn modelId="{E601D42D-52B1-442A-9042-A1B2DC4AC39E}" type="presParOf" srcId="{ED26DE99-9CD5-4E2B-B45B-1C6353F47FB5}" destId="{CC55DF5C-A7CC-49C3-9B21-659DC91A6E37}" srcOrd="1" destOrd="0" presId="urn:microsoft.com/office/officeart/2008/layout/LinedList"/>
    <dgm:cxn modelId="{0F8AE61C-F15F-4E67-8D57-C819C673CD66}" type="presParOf" srcId="{F45CD055-2D12-45A0-AFDF-277E8A61A8EB}" destId="{210034CA-E130-4328-9C28-F45EBB7C86E5}" srcOrd="14" destOrd="0" presId="urn:microsoft.com/office/officeart/2008/layout/LinedList"/>
    <dgm:cxn modelId="{6AF3A62C-7964-4B38-89FA-48FF437020E8}" type="presParOf" srcId="{F45CD055-2D12-45A0-AFDF-277E8A61A8EB}" destId="{BB6FE79B-5380-4C52-96F0-3B82718C66AD}" srcOrd="15" destOrd="0" presId="urn:microsoft.com/office/officeart/2008/layout/LinedList"/>
    <dgm:cxn modelId="{F91CF357-2DFE-432E-AA4E-BE33EACA8547}" type="presParOf" srcId="{BB6FE79B-5380-4C52-96F0-3B82718C66AD}" destId="{A26E7095-85E9-46A1-89D0-272F0E90562A}" srcOrd="0" destOrd="0" presId="urn:microsoft.com/office/officeart/2008/layout/LinedList"/>
    <dgm:cxn modelId="{44958021-D032-4829-AF35-F4D3BB952B76}" type="presParOf" srcId="{BB6FE79B-5380-4C52-96F0-3B82718C66AD}" destId="{7679C0B4-7E56-491C-BB2A-254C323D3D36}" srcOrd="1" destOrd="0" presId="urn:microsoft.com/office/officeart/2008/layout/LinedList"/>
    <dgm:cxn modelId="{B851CC00-0686-4B66-8DC4-5F6B90FB19A1}" type="presParOf" srcId="{F45CD055-2D12-45A0-AFDF-277E8A61A8EB}" destId="{7A5790EF-B868-400B-8B42-CD037EDAB104}" srcOrd="16" destOrd="0" presId="urn:microsoft.com/office/officeart/2008/layout/LinedList"/>
    <dgm:cxn modelId="{45B89033-87D6-4237-9636-91CFE8238022}" type="presParOf" srcId="{F45CD055-2D12-45A0-AFDF-277E8A61A8EB}" destId="{DE288283-B13C-432C-80E2-5BDC5DBC0751}" srcOrd="17" destOrd="0" presId="urn:microsoft.com/office/officeart/2008/layout/LinedList"/>
    <dgm:cxn modelId="{954A0015-5E42-45AC-A6AE-D1F1C8F8EA98}" type="presParOf" srcId="{DE288283-B13C-432C-80E2-5BDC5DBC0751}" destId="{40D3EF2B-A468-4C07-9652-DB24EA759928}" srcOrd="0" destOrd="0" presId="urn:microsoft.com/office/officeart/2008/layout/LinedList"/>
    <dgm:cxn modelId="{B0CB1E6E-9B0C-434F-8280-51BA0E30A9EE}" type="presParOf" srcId="{DE288283-B13C-432C-80E2-5BDC5DBC0751}" destId="{6FEDF3FA-4580-4171-96AC-69C15BECCBEF}" srcOrd="1" destOrd="0" presId="urn:microsoft.com/office/officeart/2008/layout/LinedList"/>
    <dgm:cxn modelId="{0A00C6DA-1D44-4DEA-B403-841BF6680D1D}" type="presParOf" srcId="{F45CD055-2D12-45A0-AFDF-277E8A61A8EB}" destId="{1A070581-DF12-4CB8-B73B-A6E0861EB7D4}" srcOrd="18" destOrd="0" presId="urn:microsoft.com/office/officeart/2008/layout/LinedList"/>
    <dgm:cxn modelId="{0FD3F89A-7DD4-4F85-A283-76E31734F424}" type="presParOf" srcId="{F45CD055-2D12-45A0-AFDF-277E8A61A8EB}" destId="{D2B74D42-6B8A-41B0-AC94-C9023AF97B68}" srcOrd="19" destOrd="0" presId="urn:microsoft.com/office/officeart/2008/layout/LinedList"/>
    <dgm:cxn modelId="{A069FEBA-A687-4BF2-8ABB-19606334CAF5}" type="presParOf" srcId="{D2B74D42-6B8A-41B0-AC94-C9023AF97B68}" destId="{1BF815D9-E431-41A7-A229-0452BB25FCE7}" srcOrd="0" destOrd="0" presId="urn:microsoft.com/office/officeart/2008/layout/LinedList"/>
    <dgm:cxn modelId="{ED1288CF-BEE2-4E19-9F8F-FCD1A9C4157A}" type="presParOf" srcId="{D2B74D42-6B8A-41B0-AC94-C9023AF97B68}" destId="{1853E0F3-B54A-4EB6-A8D3-AA6A77E4CB80}" srcOrd="1" destOrd="0" presId="urn:microsoft.com/office/officeart/2008/layout/LinedList"/>
    <dgm:cxn modelId="{85EA0154-D802-47ED-B2D0-B40D986D76BA}" type="presParOf" srcId="{F45CD055-2D12-45A0-AFDF-277E8A61A8EB}" destId="{16ACFD6E-68FB-483A-BC3F-E907C62DEDAA}" srcOrd="20" destOrd="0" presId="urn:microsoft.com/office/officeart/2008/layout/LinedList"/>
    <dgm:cxn modelId="{3BFE3D15-94E9-4C1C-9CBB-25252D7DFC54}" type="presParOf" srcId="{F45CD055-2D12-45A0-AFDF-277E8A61A8EB}" destId="{02973D3C-6442-4A3C-AB48-2119ADB65405}" srcOrd="21" destOrd="0" presId="urn:microsoft.com/office/officeart/2008/layout/LinedList"/>
    <dgm:cxn modelId="{77999405-958E-4B8A-A026-210C559FCF4E}" type="presParOf" srcId="{02973D3C-6442-4A3C-AB48-2119ADB65405}" destId="{8C8D0C3F-EA65-4C2E-9F72-5F3541184F3A}" srcOrd="0" destOrd="0" presId="urn:microsoft.com/office/officeart/2008/layout/LinedList"/>
    <dgm:cxn modelId="{5FC12F4F-FF21-4396-A174-79D5847EF698}" type="presParOf" srcId="{02973D3C-6442-4A3C-AB48-2119ADB65405}" destId="{E03CBC67-1BC7-413A-9821-FB74F52877A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35FE37-871A-4E96-8482-956C0FAB691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46E8102-AD89-4B33-8046-D7ED4C96075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ADMIN MODULE</a:t>
          </a:r>
        </a:p>
      </dgm:t>
    </dgm:pt>
    <dgm:pt modelId="{BE9D0325-D87E-4576-8C86-24856362FDDA}" type="parTrans" cxnId="{C915214C-B6BF-4BCA-84FD-A5DC96029AEB}">
      <dgm:prSet/>
      <dgm:spPr/>
      <dgm:t>
        <a:bodyPr/>
        <a:lstStyle/>
        <a:p>
          <a:pPr algn="ctr"/>
          <a:endParaRPr lang="en-US"/>
        </a:p>
      </dgm:t>
    </dgm:pt>
    <dgm:pt modelId="{63271B59-8AD6-444F-852F-81010D3E4022}" type="sibTrans" cxnId="{C915214C-B6BF-4BCA-84FD-A5DC96029AEB}">
      <dgm:prSet/>
      <dgm:spPr/>
      <dgm:t>
        <a:bodyPr/>
        <a:lstStyle/>
        <a:p>
          <a:pPr algn="ctr"/>
          <a:endParaRPr lang="en-US"/>
        </a:p>
      </dgm:t>
    </dgm:pt>
    <dgm:pt modelId="{E57FA44F-5A0D-4A94-A2CA-D43370850B7A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DOCTOR MODULE</a:t>
          </a:r>
        </a:p>
      </dgm:t>
    </dgm:pt>
    <dgm:pt modelId="{1345279F-E078-4CD4-B802-259EC291D073}" type="parTrans" cxnId="{024D79AC-A888-4A9B-BB35-E2A1E1FC96E7}">
      <dgm:prSet/>
      <dgm:spPr/>
      <dgm:t>
        <a:bodyPr/>
        <a:lstStyle/>
        <a:p>
          <a:pPr algn="ctr"/>
          <a:endParaRPr lang="en-US"/>
        </a:p>
      </dgm:t>
    </dgm:pt>
    <dgm:pt modelId="{E9630E72-FF27-4741-B488-8C001CFD84C0}" type="sibTrans" cxnId="{024D79AC-A888-4A9B-BB35-E2A1E1FC96E7}">
      <dgm:prSet/>
      <dgm:spPr/>
      <dgm:t>
        <a:bodyPr/>
        <a:lstStyle/>
        <a:p>
          <a:pPr algn="ctr"/>
          <a:endParaRPr lang="en-US"/>
        </a:p>
      </dgm:t>
    </dgm:pt>
    <dgm:pt modelId="{15C91EDB-35D5-41BF-97CB-30FA770D347F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PATIENT MODULE</a:t>
          </a:r>
        </a:p>
      </dgm:t>
    </dgm:pt>
    <dgm:pt modelId="{28399272-2010-41AE-91FA-E043A6949A92}" type="parTrans" cxnId="{B08A17D5-4D2D-45CB-9B22-452DB193DA02}">
      <dgm:prSet/>
      <dgm:spPr/>
      <dgm:t>
        <a:bodyPr/>
        <a:lstStyle/>
        <a:p>
          <a:pPr algn="ctr"/>
          <a:endParaRPr lang="en-US"/>
        </a:p>
      </dgm:t>
    </dgm:pt>
    <dgm:pt modelId="{E1FFA180-714C-4023-8B37-D37B98C0FA76}" type="sibTrans" cxnId="{B08A17D5-4D2D-45CB-9B22-452DB193DA02}">
      <dgm:prSet/>
      <dgm:spPr/>
      <dgm:t>
        <a:bodyPr/>
        <a:lstStyle/>
        <a:p>
          <a:pPr algn="ctr"/>
          <a:endParaRPr lang="en-US"/>
        </a:p>
      </dgm:t>
    </dgm:pt>
    <dgm:pt modelId="{A3207936-EE2A-4484-9EAA-258462F5438A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PHARMACIST MODULE</a:t>
          </a:r>
        </a:p>
      </dgm:t>
    </dgm:pt>
    <dgm:pt modelId="{DB8A9DF3-6DEF-4B20-8E4B-37AF64892DB4}" type="parTrans" cxnId="{DE5D564E-51E8-4BD3-88A4-26F3DA60BEB0}">
      <dgm:prSet/>
      <dgm:spPr/>
      <dgm:t>
        <a:bodyPr/>
        <a:lstStyle/>
        <a:p>
          <a:pPr algn="ctr"/>
          <a:endParaRPr lang="en-US"/>
        </a:p>
      </dgm:t>
    </dgm:pt>
    <dgm:pt modelId="{EDD610B4-C416-41F0-862D-BEA72E6E6D61}" type="sibTrans" cxnId="{DE5D564E-51E8-4BD3-88A4-26F3DA60BEB0}">
      <dgm:prSet/>
      <dgm:spPr/>
      <dgm:t>
        <a:bodyPr/>
        <a:lstStyle/>
        <a:p>
          <a:pPr algn="ctr"/>
          <a:endParaRPr lang="en-US"/>
        </a:p>
      </dgm:t>
    </dgm:pt>
    <dgm:pt modelId="{401421D1-7C3E-4E97-81BA-2EDFAC39D215}" type="pres">
      <dgm:prSet presAssocID="{2B35FE37-871A-4E96-8482-956C0FAB691E}" presName="root" presStyleCnt="0">
        <dgm:presLayoutVars>
          <dgm:dir/>
          <dgm:resizeHandles val="exact"/>
        </dgm:presLayoutVars>
      </dgm:prSet>
      <dgm:spPr/>
    </dgm:pt>
    <dgm:pt modelId="{7F0BE415-F6B8-4287-AF2C-275B7757D6A9}" type="pres">
      <dgm:prSet presAssocID="{146E8102-AD89-4B33-8046-D7ED4C96075D}" presName="compNode" presStyleCnt="0"/>
      <dgm:spPr/>
    </dgm:pt>
    <dgm:pt modelId="{CFAF5441-A38C-41C7-B7AE-206D9EFDCBC4}" type="pres">
      <dgm:prSet presAssocID="{146E8102-AD89-4B33-8046-D7ED4C96075D}" presName="iconRect" presStyleLbl="node1" presStyleIdx="0" presStyleCnt="4" custLinFactNeighborX="-4527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4BFA6F55-1BCE-44F6-AB99-6211DA67369D}" type="pres">
      <dgm:prSet presAssocID="{146E8102-AD89-4B33-8046-D7ED4C96075D}" presName="spaceRect" presStyleCnt="0"/>
      <dgm:spPr/>
    </dgm:pt>
    <dgm:pt modelId="{DE0D6F5D-ED68-4C6F-B4FB-F9A04B81B372}" type="pres">
      <dgm:prSet presAssocID="{146E8102-AD89-4B33-8046-D7ED4C96075D}" presName="textRect" presStyleLbl="revTx" presStyleIdx="0" presStyleCnt="4" custScaleX="150801" custLinFactNeighborX="-20374" custLinFactNeighborY="-7478">
        <dgm:presLayoutVars>
          <dgm:chMax val="1"/>
          <dgm:chPref val="1"/>
        </dgm:presLayoutVars>
      </dgm:prSet>
      <dgm:spPr/>
    </dgm:pt>
    <dgm:pt modelId="{1B16C8E0-0832-43E3-ABFE-45D2AD31D45C}" type="pres">
      <dgm:prSet presAssocID="{63271B59-8AD6-444F-852F-81010D3E4022}" presName="sibTrans" presStyleCnt="0"/>
      <dgm:spPr/>
    </dgm:pt>
    <dgm:pt modelId="{183BFE6D-AB6E-44C7-88C5-A3277F6F184F}" type="pres">
      <dgm:prSet presAssocID="{E57FA44F-5A0D-4A94-A2CA-D43370850B7A}" presName="compNode" presStyleCnt="0"/>
      <dgm:spPr/>
    </dgm:pt>
    <dgm:pt modelId="{06416E20-EA46-495F-A022-CC5332E1AE28}" type="pres">
      <dgm:prSet presAssocID="{E57FA44F-5A0D-4A94-A2CA-D43370850B7A}" presName="iconRect" presStyleLbl="node1" presStyleIdx="1" presStyleCnt="4" custLinFactNeighborX="-6366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tor"/>
        </a:ext>
      </dgm:extLst>
    </dgm:pt>
    <dgm:pt modelId="{44571BD5-B404-43CB-BE6E-39089A26CAFE}" type="pres">
      <dgm:prSet presAssocID="{E57FA44F-5A0D-4A94-A2CA-D43370850B7A}" presName="spaceRect" presStyleCnt="0"/>
      <dgm:spPr/>
    </dgm:pt>
    <dgm:pt modelId="{7A790E87-25BC-4EED-88DF-53A16FA04DF7}" type="pres">
      <dgm:prSet presAssocID="{E57FA44F-5A0D-4A94-A2CA-D43370850B7A}" presName="textRect" presStyleLbl="revTx" presStyleIdx="1" presStyleCnt="4" custScaleX="208376" custLinFactNeighborX="-19101" custLinFactNeighborY="-7478">
        <dgm:presLayoutVars>
          <dgm:chMax val="1"/>
          <dgm:chPref val="1"/>
        </dgm:presLayoutVars>
      </dgm:prSet>
      <dgm:spPr/>
    </dgm:pt>
    <dgm:pt modelId="{3FBD7E41-6AB7-458D-857E-7FF6A9008804}" type="pres">
      <dgm:prSet presAssocID="{E9630E72-FF27-4741-B488-8C001CFD84C0}" presName="sibTrans" presStyleCnt="0"/>
      <dgm:spPr/>
    </dgm:pt>
    <dgm:pt modelId="{6CAB3CB8-712C-4E99-B0EA-8959A8F993CE}" type="pres">
      <dgm:prSet presAssocID="{15C91EDB-35D5-41BF-97CB-30FA770D347F}" presName="compNode" presStyleCnt="0"/>
      <dgm:spPr/>
    </dgm:pt>
    <dgm:pt modelId="{AD13ABF0-F6DD-4184-8962-A35AC8615611}" type="pres">
      <dgm:prSet presAssocID="{15C91EDB-35D5-41BF-97CB-30FA770D347F}" presName="iconRect" presStyleLbl="node1" presStyleIdx="2" presStyleCnt="4" custLinFactNeighborX="-6508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2C22CAF2-7A96-4B02-8E82-6B4E01AE9C96}" type="pres">
      <dgm:prSet presAssocID="{15C91EDB-35D5-41BF-97CB-30FA770D347F}" presName="spaceRect" presStyleCnt="0"/>
      <dgm:spPr/>
    </dgm:pt>
    <dgm:pt modelId="{DF7FE764-7FC8-4785-986B-9A86FF85CA9B}" type="pres">
      <dgm:prSet presAssocID="{15C91EDB-35D5-41BF-97CB-30FA770D347F}" presName="textRect" presStyleLbl="revTx" presStyleIdx="2" presStyleCnt="4" custScaleX="181670" custLinFactNeighborX="-20374" custLinFactNeighborY="-7478">
        <dgm:presLayoutVars>
          <dgm:chMax val="1"/>
          <dgm:chPref val="1"/>
        </dgm:presLayoutVars>
      </dgm:prSet>
      <dgm:spPr/>
    </dgm:pt>
    <dgm:pt modelId="{E7054620-C52E-46C0-94B4-5F9606D6E86C}" type="pres">
      <dgm:prSet presAssocID="{E1FFA180-714C-4023-8B37-D37B98C0FA76}" presName="sibTrans" presStyleCnt="0"/>
      <dgm:spPr/>
    </dgm:pt>
    <dgm:pt modelId="{21378AB9-9091-4030-85EC-A619EEB4142E}" type="pres">
      <dgm:prSet presAssocID="{A3207936-EE2A-4484-9EAA-258462F5438A}" presName="compNode" presStyleCnt="0"/>
      <dgm:spPr/>
    </dgm:pt>
    <dgm:pt modelId="{8154DF54-6BC8-4155-A225-72891588184A}" type="pres">
      <dgm:prSet presAssocID="{A3207936-EE2A-4484-9EAA-258462F5438A}" presName="iconRect" presStyleLbl="node1" presStyleIdx="3" presStyleCnt="4" custLinFactNeighborX="-73574" custLinFactNeighborY="-963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ine"/>
        </a:ext>
      </dgm:extLst>
    </dgm:pt>
    <dgm:pt modelId="{47F2C7D6-340A-4C9D-A20F-93B54F1E8461}" type="pres">
      <dgm:prSet presAssocID="{A3207936-EE2A-4484-9EAA-258462F5438A}" presName="spaceRect" presStyleCnt="0"/>
      <dgm:spPr/>
    </dgm:pt>
    <dgm:pt modelId="{F6296A4A-E079-4ED4-9718-35BB611DD5F6}" type="pres">
      <dgm:prSet presAssocID="{A3207936-EE2A-4484-9EAA-258462F5438A}" presName="textRect" presStyleLbl="revTx" presStyleIdx="3" presStyleCnt="4" custScaleX="236029" custScaleY="94252" custLinFactNeighborX="-33929" custLinFactNeighborY="-31612">
        <dgm:presLayoutVars>
          <dgm:chMax val="1"/>
          <dgm:chPref val="1"/>
        </dgm:presLayoutVars>
      </dgm:prSet>
      <dgm:spPr/>
    </dgm:pt>
  </dgm:ptLst>
  <dgm:cxnLst>
    <dgm:cxn modelId="{86187707-323D-495D-B8BC-CF33B98CCAB2}" type="presOf" srcId="{2B35FE37-871A-4E96-8482-956C0FAB691E}" destId="{401421D1-7C3E-4E97-81BA-2EDFAC39D215}" srcOrd="0" destOrd="0" presId="urn:microsoft.com/office/officeart/2018/2/layout/IconLabelList"/>
    <dgm:cxn modelId="{C8D33A36-1A5C-425A-9D5A-2917D9450C7F}" type="presOf" srcId="{A3207936-EE2A-4484-9EAA-258462F5438A}" destId="{F6296A4A-E079-4ED4-9718-35BB611DD5F6}" srcOrd="0" destOrd="0" presId="urn:microsoft.com/office/officeart/2018/2/layout/IconLabelList"/>
    <dgm:cxn modelId="{5133DA67-ED4E-42CF-A735-000C48A28752}" type="presOf" srcId="{E57FA44F-5A0D-4A94-A2CA-D43370850B7A}" destId="{7A790E87-25BC-4EED-88DF-53A16FA04DF7}" srcOrd="0" destOrd="0" presId="urn:microsoft.com/office/officeart/2018/2/layout/IconLabelList"/>
    <dgm:cxn modelId="{C915214C-B6BF-4BCA-84FD-A5DC96029AEB}" srcId="{2B35FE37-871A-4E96-8482-956C0FAB691E}" destId="{146E8102-AD89-4B33-8046-D7ED4C96075D}" srcOrd="0" destOrd="0" parTransId="{BE9D0325-D87E-4576-8C86-24856362FDDA}" sibTransId="{63271B59-8AD6-444F-852F-81010D3E4022}"/>
    <dgm:cxn modelId="{DE5D564E-51E8-4BD3-88A4-26F3DA60BEB0}" srcId="{2B35FE37-871A-4E96-8482-956C0FAB691E}" destId="{A3207936-EE2A-4484-9EAA-258462F5438A}" srcOrd="3" destOrd="0" parTransId="{DB8A9DF3-6DEF-4B20-8E4B-37AF64892DB4}" sibTransId="{EDD610B4-C416-41F0-862D-BEA72E6E6D61}"/>
    <dgm:cxn modelId="{6F47F990-104E-4E51-BFED-A6E70BAB617F}" type="presOf" srcId="{15C91EDB-35D5-41BF-97CB-30FA770D347F}" destId="{DF7FE764-7FC8-4785-986B-9A86FF85CA9B}" srcOrd="0" destOrd="0" presId="urn:microsoft.com/office/officeart/2018/2/layout/IconLabelList"/>
    <dgm:cxn modelId="{024D79AC-A888-4A9B-BB35-E2A1E1FC96E7}" srcId="{2B35FE37-871A-4E96-8482-956C0FAB691E}" destId="{E57FA44F-5A0D-4A94-A2CA-D43370850B7A}" srcOrd="1" destOrd="0" parTransId="{1345279F-E078-4CD4-B802-259EC291D073}" sibTransId="{E9630E72-FF27-4741-B488-8C001CFD84C0}"/>
    <dgm:cxn modelId="{B08A17D5-4D2D-45CB-9B22-452DB193DA02}" srcId="{2B35FE37-871A-4E96-8482-956C0FAB691E}" destId="{15C91EDB-35D5-41BF-97CB-30FA770D347F}" srcOrd="2" destOrd="0" parTransId="{28399272-2010-41AE-91FA-E043A6949A92}" sibTransId="{E1FFA180-714C-4023-8B37-D37B98C0FA76}"/>
    <dgm:cxn modelId="{0C5C15D7-727C-48EE-A9C9-D302FAE91CC6}" type="presOf" srcId="{146E8102-AD89-4B33-8046-D7ED4C96075D}" destId="{DE0D6F5D-ED68-4C6F-B4FB-F9A04B81B372}" srcOrd="0" destOrd="0" presId="urn:microsoft.com/office/officeart/2018/2/layout/IconLabelList"/>
    <dgm:cxn modelId="{00B5A9BE-20EA-4DF4-ADD9-DD2F3BE18C3B}" type="presParOf" srcId="{401421D1-7C3E-4E97-81BA-2EDFAC39D215}" destId="{7F0BE415-F6B8-4287-AF2C-275B7757D6A9}" srcOrd="0" destOrd="0" presId="urn:microsoft.com/office/officeart/2018/2/layout/IconLabelList"/>
    <dgm:cxn modelId="{0F7D914F-265B-43FA-BD89-C5638C9F0696}" type="presParOf" srcId="{7F0BE415-F6B8-4287-AF2C-275B7757D6A9}" destId="{CFAF5441-A38C-41C7-B7AE-206D9EFDCBC4}" srcOrd="0" destOrd="0" presId="urn:microsoft.com/office/officeart/2018/2/layout/IconLabelList"/>
    <dgm:cxn modelId="{B991C4AF-3FC8-47E8-8492-FE1E3574820A}" type="presParOf" srcId="{7F0BE415-F6B8-4287-AF2C-275B7757D6A9}" destId="{4BFA6F55-1BCE-44F6-AB99-6211DA67369D}" srcOrd="1" destOrd="0" presId="urn:microsoft.com/office/officeart/2018/2/layout/IconLabelList"/>
    <dgm:cxn modelId="{BA705D0B-AA8B-4AFE-8A28-39B0C63EA374}" type="presParOf" srcId="{7F0BE415-F6B8-4287-AF2C-275B7757D6A9}" destId="{DE0D6F5D-ED68-4C6F-B4FB-F9A04B81B372}" srcOrd="2" destOrd="0" presId="urn:microsoft.com/office/officeart/2018/2/layout/IconLabelList"/>
    <dgm:cxn modelId="{BE6031A0-FE22-4902-9FB8-5F2E7B42F0C9}" type="presParOf" srcId="{401421D1-7C3E-4E97-81BA-2EDFAC39D215}" destId="{1B16C8E0-0832-43E3-ABFE-45D2AD31D45C}" srcOrd="1" destOrd="0" presId="urn:microsoft.com/office/officeart/2018/2/layout/IconLabelList"/>
    <dgm:cxn modelId="{65C90E1A-37C9-4F8A-AF81-6E865411859C}" type="presParOf" srcId="{401421D1-7C3E-4E97-81BA-2EDFAC39D215}" destId="{183BFE6D-AB6E-44C7-88C5-A3277F6F184F}" srcOrd="2" destOrd="0" presId="urn:microsoft.com/office/officeart/2018/2/layout/IconLabelList"/>
    <dgm:cxn modelId="{3D62A186-8A10-45BD-B570-440808A01FF1}" type="presParOf" srcId="{183BFE6D-AB6E-44C7-88C5-A3277F6F184F}" destId="{06416E20-EA46-495F-A022-CC5332E1AE28}" srcOrd="0" destOrd="0" presId="urn:microsoft.com/office/officeart/2018/2/layout/IconLabelList"/>
    <dgm:cxn modelId="{3DD9C2E0-3B64-43AD-B966-F76FF5F782EA}" type="presParOf" srcId="{183BFE6D-AB6E-44C7-88C5-A3277F6F184F}" destId="{44571BD5-B404-43CB-BE6E-39089A26CAFE}" srcOrd="1" destOrd="0" presId="urn:microsoft.com/office/officeart/2018/2/layout/IconLabelList"/>
    <dgm:cxn modelId="{B6B71E9F-E6FB-4B16-BB10-CCDD36D2A511}" type="presParOf" srcId="{183BFE6D-AB6E-44C7-88C5-A3277F6F184F}" destId="{7A790E87-25BC-4EED-88DF-53A16FA04DF7}" srcOrd="2" destOrd="0" presId="urn:microsoft.com/office/officeart/2018/2/layout/IconLabelList"/>
    <dgm:cxn modelId="{40CA7D8E-809B-4C4A-B6C9-0AFB20E05B3A}" type="presParOf" srcId="{401421D1-7C3E-4E97-81BA-2EDFAC39D215}" destId="{3FBD7E41-6AB7-458D-857E-7FF6A9008804}" srcOrd="3" destOrd="0" presId="urn:microsoft.com/office/officeart/2018/2/layout/IconLabelList"/>
    <dgm:cxn modelId="{8A8FCA22-B4B0-45CB-8AB3-7C93294046F5}" type="presParOf" srcId="{401421D1-7C3E-4E97-81BA-2EDFAC39D215}" destId="{6CAB3CB8-712C-4E99-B0EA-8959A8F993CE}" srcOrd="4" destOrd="0" presId="urn:microsoft.com/office/officeart/2018/2/layout/IconLabelList"/>
    <dgm:cxn modelId="{78748EDE-7FB2-4F0B-A990-AA21D8E1E85E}" type="presParOf" srcId="{6CAB3CB8-712C-4E99-B0EA-8959A8F993CE}" destId="{AD13ABF0-F6DD-4184-8962-A35AC8615611}" srcOrd="0" destOrd="0" presId="urn:microsoft.com/office/officeart/2018/2/layout/IconLabelList"/>
    <dgm:cxn modelId="{52409C58-9AFF-4601-81E0-A46B460BC522}" type="presParOf" srcId="{6CAB3CB8-712C-4E99-B0EA-8959A8F993CE}" destId="{2C22CAF2-7A96-4B02-8E82-6B4E01AE9C96}" srcOrd="1" destOrd="0" presId="urn:microsoft.com/office/officeart/2018/2/layout/IconLabelList"/>
    <dgm:cxn modelId="{3F79BFDB-AB1C-4A3B-96B1-307455DE4263}" type="presParOf" srcId="{6CAB3CB8-712C-4E99-B0EA-8959A8F993CE}" destId="{DF7FE764-7FC8-4785-986B-9A86FF85CA9B}" srcOrd="2" destOrd="0" presId="urn:microsoft.com/office/officeart/2018/2/layout/IconLabelList"/>
    <dgm:cxn modelId="{CBE63DBC-86E7-4494-9D6E-2D52F19B67EF}" type="presParOf" srcId="{401421D1-7C3E-4E97-81BA-2EDFAC39D215}" destId="{E7054620-C52E-46C0-94B4-5F9606D6E86C}" srcOrd="5" destOrd="0" presId="urn:microsoft.com/office/officeart/2018/2/layout/IconLabelList"/>
    <dgm:cxn modelId="{678E459B-A08D-4BD7-A274-37E260802D69}" type="presParOf" srcId="{401421D1-7C3E-4E97-81BA-2EDFAC39D215}" destId="{21378AB9-9091-4030-85EC-A619EEB4142E}" srcOrd="6" destOrd="0" presId="urn:microsoft.com/office/officeart/2018/2/layout/IconLabelList"/>
    <dgm:cxn modelId="{EF32407B-36FD-411B-B797-AA2A188C4F95}" type="presParOf" srcId="{21378AB9-9091-4030-85EC-A619EEB4142E}" destId="{8154DF54-6BC8-4155-A225-72891588184A}" srcOrd="0" destOrd="0" presId="urn:microsoft.com/office/officeart/2018/2/layout/IconLabelList"/>
    <dgm:cxn modelId="{B4218C74-0107-4646-8DB6-074B844ABFB8}" type="presParOf" srcId="{21378AB9-9091-4030-85EC-A619EEB4142E}" destId="{47F2C7D6-340A-4C9D-A20F-93B54F1E8461}" srcOrd="1" destOrd="0" presId="urn:microsoft.com/office/officeart/2018/2/layout/IconLabelList"/>
    <dgm:cxn modelId="{B969E75C-7027-478B-86A6-3CF26CA72CEB}" type="presParOf" srcId="{21378AB9-9091-4030-85EC-A619EEB4142E}" destId="{F6296A4A-E079-4ED4-9718-35BB611DD5F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81F654-17FC-4A42-BE00-8BBC9D5AC896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3871403-6865-4B0F-AED5-1F4580C0A255}">
      <dgm:prSet custT="1"/>
      <dgm:spPr/>
      <dgm:t>
        <a:bodyPr/>
        <a:lstStyle/>
        <a:p>
          <a:r>
            <a: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OPERATING SYSTEM : WINDOWS-10 </a:t>
          </a:r>
        </a:p>
      </dgm:t>
    </dgm:pt>
    <dgm:pt modelId="{71577935-848A-4407-8136-800FC4937ECA}" type="parTrans" cxnId="{5AFDE6A6-EB4D-402D-8A3A-1ACFEA814DF9}">
      <dgm:prSet/>
      <dgm:spPr/>
      <dgm:t>
        <a:bodyPr/>
        <a:lstStyle/>
        <a:p>
          <a:endParaRPr lang="en-US"/>
        </a:p>
      </dgm:t>
    </dgm:pt>
    <dgm:pt modelId="{FDA311CF-B965-44B4-96F8-0875F27565F2}" type="sibTrans" cxnId="{5AFDE6A6-EB4D-402D-8A3A-1ACFEA814DF9}">
      <dgm:prSet/>
      <dgm:spPr/>
      <dgm:t>
        <a:bodyPr/>
        <a:lstStyle/>
        <a:p>
          <a:endParaRPr lang="en-US"/>
        </a:p>
      </dgm:t>
    </dgm:pt>
    <dgm:pt modelId="{D41AC1A2-3834-4BCD-8CAB-670CA50FD020}">
      <dgm:prSet custT="1"/>
      <dgm:spPr/>
      <dgm:t>
        <a:bodyPr/>
        <a:lstStyle/>
        <a:p>
          <a:r>
            <a: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DATA BASE : MYSQL/XAMPP SEVER </a:t>
          </a:r>
        </a:p>
      </dgm:t>
    </dgm:pt>
    <dgm:pt modelId="{1F431130-06D5-4458-A6CB-0013E255870E}" type="parTrans" cxnId="{2F29EC2E-0E19-4422-8C92-722DE8306009}">
      <dgm:prSet/>
      <dgm:spPr/>
      <dgm:t>
        <a:bodyPr/>
        <a:lstStyle/>
        <a:p>
          <a:endParaRPr lang="en-US"/>
        </a:p>
      </dgm:t>
    </dgm:pt>
    <dgm:pt modelId="{7F2FC01A-09DC-44C0-9F90-0BB51362085F}" type="sibTrans" cxnId="{2F29EC2E-0E19-4422-8C92-722DE8306009}">
      <dgm:prSet/>
      <dgm:spPr/>
      <dgm:t>
        <a:bodyPr/>
        <a:lstStyle/>
        <a:p>
          <a:endParaRPr lang="en-US"/>
        </a:p>
      </dgm:t>
    </dgm:pt>
    <dgm:pt modelId="{43C76E3A-916E-4E44-B5D0-A65964796388}">
      <dgm:prSet custT="1"/>
      <dgm:spPr/>
      <dgm:t>
        <a:bodyPr/>
        <a:lstStyle/>
        <a:p>
          <a:r>
            <a: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SOFTWARE : Apache NetBeans </a:t>
          </a:r>
        </a:p>
      </dgm:t>
    </dgm:pt>
    <dgm:pt modelId="{013DA83C-4785-47F8-B3CF-444EB42C7415}" type="parTrans" cxnId="{F668D0C1-3FCE-4B20-A2D8-900475BBBEEE}">
      <dgm:prSet/>
      <dgm:spPr/>
      <dgm:t>
        <a:bodyPr/>
        <a:lstStyle/>
        <a:p>
          <a:endParaRPr lang="en-US"/>
        </a:p>
      </dgm:t>
    </dgm:pt>
    <dgm:pt modelId="{8F5AEABE-493D-43A2-AFED-587120F3E85B}" type="sibTrans" cxnId="{F668D0C1-3FCE-4B20-A2D8-900475BBBEEE}">
      <dgm:prSet/>
      <dgm:spPr/>
      <dgm:t>
        <a:bodyPr/>
        <a:lstStyle/>
        <a:p>
          <a:endParaRPr lang="en-US"/>
        </a:p>
      </dgm:t>
    </dgm:pt>
    <dgm:pt modelId="{476F2B2B-3F9D-4B39-BF04-71742233CD7B}">
      <dgm:prSet custT="1"/>
      <dgm:spPr/>
      <dgm:t>
        <a:bodyPr/>
        <a:lstStyle/>
        <a:p>
          <a:r>
            <a: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LANGUAGE : JAVA </a:t>
          </a:r>
        </a:p>
      </dgm:t>
    </dgm:pt>
    <dgm:pt modelId="{7AC6D7B3-DA92-42D1-B93D-E0C0F892CD6F}" type="parTrans" cxnId="{2B0BC705-35C3-482E-BB48-E008B4127755}">
      <dgm:prSet/>
      <dgm:spPr/>
      <dgm:t>
        <a:bodyPr/>
        <a:lstStyle/>
        <a:p>
          <a:endParaRPr lang="en-US"/>
        </a:p>
      </dgm:t>
    </dgm:pt>
    <dgm:pt modelId="{6B8E90DF-75EA-428C-9183-0A7ABAF2399E}" type="sibTrans" cxnId="{2B0BC705-35C3-482E-BB48-E008B4127755}">
      <dgm:prSet/>
      <dgm:spPr/>
      <dgm:t>
        <a:bodyPr/>
        <a:lstStyle/>
        <a:p>
          <a:endParaRPr lang="en-US"/>
        </a:p>
      </dgm:t>
    </dgm:pt>
    <dgm:pt modelId="{BC93D06A-F9E1-4C75-8D89-8217EC66E04A}">
      <dgm:prSet custT="1"/>
      <dgm:spPr/>
      <dgm:t>
        <a:bodyPr/>
        <a:lstStyle/>
        <a:p>
          <a:r>
            <a: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SCRIPTING LANGUAGE : JAVA SCRIP</a:t>
          </a:r>
        </a:p>
      </dgm:t>
    </dgm:pt>
    <dgm:pt modelId="{533A6321-5386-42CE-9E2D-B4385BA4FB24}" type="parTrans" cxnId="{9B042FA2-8F28-47E0-AF12-5CC9381F6852}">
      <dgm:prSet/>
      <dgm:spPr/>
      <dgm:t>
        <a:bodyPr/>
        <a:lstStyle/>
        <a:p>
          <a:endParaRPr lang="en-US"/>
        </a:p>
      </dgm:t>
    </dgm:pt>
    <dgm:pt modelId="{60DE4837-1E54-4206-9DEC-D32D8FCC4EC1}" type="sibTrans" cxnId="{9B042FA2-8F28-47E0-AF12-5CC9381F6852}">
      <dgm:prSet/>
      <dgm:spPr/>
      <dgm:t>
        <a:bodyPr/>
        <a:lstStyle/>
        <a:p>
          <a:endParaRPr lang="en-US"/>
        </a:p>
      </dgm:t>
    </dgm:pt>
    <dgm:pt modelId="{F8FFAF4C-5853-4E36-B772-443E4DBCBAF6}" type="pres">
      <dgm:prSet presAssocID="{9181F654-17FC-4A42-BE00-8BBC9D5AC896}" presName="linear" presStyleCnt="0">
        <dgm:presLayoutVars>
          <dgm:dir/>
          <dgm:animLvl val="lvl"/>
          <dgm:resizeHandles val="exact"/>
        </dgm:presLayoutVars>
      </dgm:prSet>
      <dgm:spPr/>
    </dgm:pt>
    <dgm:pt modelId="{296E7136-03BB-4059-94E0-2E0061518D21}" type="pres">
      <dgm:prSet presAssocID="{03871403-6865-4B0F-AED5-1F4580C0A255}" presName="parentLin" presStyleCnt="0"/>
      <dgm:spPr/>
    </dgm:pt>
    <dgm:pt modelId="{F38BF107-8785-4B7B-AA40-E83772ECE72E}" type="pres">
      <dgm:prSet presAssocID="{03871403-6865-4B0F-AED5-1F4580C0A255}" presName="parentLeftMargin" presStyleLbl="node1" presStyleIdx="0" presStyleCnt="5"/>
      <dgm:spPr/>
    </dgm:pt>
    <dgm:pt modelId="{4B89FBAC-3306-4C76-BDD1-F7E580C81D76}" type="pres">
      <dgm:prSet presAssocID="{03871403-6865-4B0F-AED5-1F4580C0A255}" presName="parentText" presStyleLbl="node1" presStyleIdx="0" presStyleCnt="5" custLinFactNeighborX="-5610">
        <dgm:presLayoutVars>
          <dgm:chMax val="0"/>
          <dgm:bulletEnabled val="1"/>
        </dgm:presLayoutVars>
      </dgm:prSet>
      <dgm:spPr/>
    </dgm:pt>
    <dgm:pt modelId="{47D10106-20C6-4AE8-B804-49938B2E1664}" type="pres">
      <dgm:prSet presAssocID="{03871403-6865-4B0F-AED5-1F4580C0A255}" presName="negativeSpace" presStyleCnt="0"/>
      <dgm:spPr/>
    </dgm:pt>
    <dgm:pt modelId="{7F89AB37-F256-47D6-A420-F8409147D288}" type="pres">
      <dgm:prSet presAssocID="{03871403-6865-4B0F-AED5-1F4580C0A255}" presName="childText" presStyleLbl="conFgAcc1" presStyleIdx="0" presStyleCnt="5">
        <dgm:presLayoutVars>
          <dgm:bulletEnabled val="1"/>
        </dgm:presLayoutVars>
      </dgm:prSet>
      <dgm:spPr/>
    </dgm:pt>
    <dgm:pt modelId="{4E8D4BBA-115C-4F6C-A93D-3C704C2B9913}" type="pres">
      <dgm:prSet presAssocID="{FDA311CF-B965-44B4-96F8-0875F27565F2}" presName="spaceBetweenRectangles" presStyleCnt="0"/>
      <dgm:spPr/>
    </dgm:pt>
    <dgm:pt modelId="{BA8767A9-BBDF-4BCD-948F-E2B1FE3B3527}" type="pres">
      <dgm:prSet presAssocID="{D41AC1A2-3834-4BCD-8CAB-670CA50FD020}" presName="parentLin" presStyleCnt="0"/>
      <dgm:spPr/>
    </dgm:pt>
    <dgm:pt modelId="{CF219756-4FB0-4E0F-B6E0-A8C53F1A284F}" type="pres">
      <dgm:prSet presAssocID="{D41AC1A2-3834-4BCD-8CAB-670CA50FD020}" presName="parentLeftMargin" presStyleLbl="node1" presStyleIdx="0" presStyleCnt="5"/>
      <dgm:spPr/>
    </dgm:pt>
    <dgm:pt modelId="{08BB6BEA-B348-41AC-8C38-408197C57297}" type="pres">
      <dgm:prSet presAssocID="{D41AC1A2-3834-4BCD-8CAB-670CA50FD02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018B6E3-9B34-46B6-BEF4-7CCADCC8B3AB}" type="pres">
      <dgm:prSet presAssocID="{D41AC1A2-3834-4BCD-8CAB-670CA50FD020}" presName="negativeSpace" presStyleCnt="0"/>
      <dgm:spPr/>
    </dgm:pt>
    <dgm:pt modelId="{C1189234-1297-4B0D-BCD7-06622E73F397}" type="pres">
      <dgm:prSet presAssocID="{D41AC1A2-3834-4BCD-8CAB-670CA50FD020}" presName="childText" presStyleLbl="conFgAcc1" presStyleIdx="1" presStyleCnt="5">
        <dgm:presLayoutVars>
          <dgm:bulletEnabled val="1"/>
        </dgm:presLayoutVars>
      </dgm:prSet>
      <dgm:spPr/>
    </dgm:pt>
    <dgm:pt modelId="{DD6B3D74-4D73-4C7F-B8CE-107BECFAF7D5}" type="pres">
      <dgm:prSet presAssocID="{7F2FC01A-09DC-44C0-9F90-0BB51362085F}" presName="spaceBetweenRectangles" presStyleCnt="0"/>
      <dgm:spPr/>
    </dgm:pt>
    <dgm:pt modelId="{26E4EA82-FAFB-45CC-83D0-19068D4B8F9B}" type="pres">
      <dgm:prSet presAssocID="{43C76E3A-916E-4E44-B5D0-A65964796388}" presName="parentLin" presStyleCnt="0"/>
      <dgm:spPr/>
    </dgm:pt>
    <dgm:pt modelId="{6F498A42-D0CC-4A87-9F9E-1FBA2F884CBA}" type="pres">
      <dgm:prSet presAssocID="{43C76E3A-916E-4E44-B5D0-A65964796388}" presName="parentLeftMargin" presStyleLbl="node1" presStyleIdx="1" presStyleCnt="5"/>
      <dgm:spPr/>
    </dgm:pt>
    <dgm:pt modelId="{58E3DBC9-DAB2-479F-8D6A-F40DFCF78554}" type="pres">
      <dgm:prSet presAssocID="{43C76E3A-916E-4E44-B5D0-A6596479638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52C6F9E5-BD6C-4617-92D7-A739BD684653}" type="pres">
      <dgm:prSet presAssocID="{43C76E3A-916E-4E44-B5D0-A65964796388}" presName="negativeSpace" presStyleCnt="0"/>
      <dgm:spPr/>
    </dgm:pt>
    <dgm:pt modelId="{BC6D392C-9510-4255-A9D1-86DC0CBA8429}" type="pres">
      <dgm:prSet presAssocID="{43C76E3A-916E-4E44-B5D0-A65964796388}" presName="childText" presStyleLbl="conFgAcc1" presStyleIdx="2" presStyleCnt="5">
        <dgm:presLayoutVars>
          <dgm:bulletEnabled val="1"/>
        </dgm:presLayoutVars>
      </dgm:prSet>
      <dgm:spPr/>
    </dgm:pt>
    <dgm:pt modelId="{C2C3C4FB-6DC5-40B9-A1FF-BC0B8E3D4454}" type="pres">
      <dgm:prSet presAssocID="{8F5AEABE-493D-43A2-AFED-587120F3E85B}" presName="spaceBetweenRectangles" presStyleCnt="0"/>
      <dgm:spPr/>
    </dgm:pt>
    <dgm:pt modelId="{47FA61BA-BD31-4F15-8124-B42CA559A1B3}" type="pres">
      <dgm:prSet presAssocID="{476F2B2B-3F9D-4B39-BF04-71742233CD7B}" presName="parentLin" presStyleCnt="0"/>
      <dgm:spPr/>
    </dgm:pt>
    <dgm:pt modelId="{1BE6559D-32F0-47B7-A079-C454AE1ACC5A}" type="pres">
      <dgm:prSet presAssocID="{476F2B2B-3F9D-4B39-BF04-71742233CD7B}" presName="parentLeftMargin" presStyleLbl="node1" presStyleIdx="2" presStyleCnt="5"/>
      <dgm:spPr/>
    </dgm:pt>
    <dgm:pt modelId="{6964DF99-673B-45C2-8383-6DD5CC78DB91}" type="pres">
      <dgm:prSet presAssocID="{476F2B2B-3F9D-4B39-BF04-71742233CD7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3C39627-7FF4-4DDE-A795-EE93C30386CD}" type="pres">
      <dgm:prSet presAssocID="{476F2B2B-3F9D-4B39-BF04-71742233CD7B}" presName="negativeSpace" presStyleCnt="0"/>
      <dgm:spPr/>
    </dgm:pt>
    <dgm:pt modelId="{EA066D47-2CEE-4B03-A537-8BAF9AE79A55}" type="pres">
      <dgm:prSet presAssocID="{476F2B2B-3F9D-4B39-BF04-71742233CD7B}" presName="childText" presStyleLbl="conFgAcc1" presStyleIdx="3" presStyleCnt="5">
        <dgm:presLayoutVars>
          <dgm:bulletEnabled val="1"/>
        </dgm:presLayoutVars>
      </dgm:prSet>
      <dgm:spPr/>
    </dgm:pt>
    <dgm:pt modelId="{D4D003DA-DE2F-49FC-8EAB-47D61A004E01}" type="pres">
      <dgm:prSet presAssocID="{6B8E90DF-75EA-428C-9183-0A7ABAF2399E}" presName="spaceBetweenRectangles" presStyleCnt="0"/>
      <dgm:spPr/>
    </dgm:pt>
    <dgm:pt modelId="{2774A99F-9D5B-4C3F-885E-577C4B9A1A4D}" type="pres">
      <dgm:prSet presAssocID="{BC93D06A-F9E1-4C75-8D89-8217EC66E04A}" presName="parentLin" presStyleCnt="0"/>
      <dgm:spPr/>
    </dgm:pt>
    <dgm:pt modelId="{25FE4B61-9D20-4828-A6EB-3055E63E84C0}" type="pres">
      <dgm:prSet presAssocID="{BC93D06A-F9E1-4C75-8D89-8217EC66E04A}" presName="parentLeftMargin" presStyleLbl="node1" presStyleIdx="3" presStyleCnt="5"/>
      <dgm:spPr/>
    </dgm:pt>
    <dgm:pt modelId="{7444B93A-9161-4BB7-B428-6D0870067B8F}" type="pres">
      <dgm:prSet presAssocID="{BC93D06A-F9E1-4C75-8D89-8217EC66E04A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F519EA6-EBD9-405D-A8F0-DCB9C3C272CB}" type="pres">
      <dgm:prSet presAssocID="{BC93D06A-F9E1-4C75-8D89-8217EC66E04A}" presName="negativeSpace" presStyleCnt="0"/>
      <dgm:spPr/>
    </dgm:pt>
    <dgm:pt modelId="{E342F264-1FDF-4A2F-953A-8A4F21FA9C22}" type="pres">
      <dgm:prSet presAssocID="{BC93D06A-F9E1-4C75-8D89-8217EC66E04A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2B0BC705-35C3-482E-BB48-E008B4127755}" srcId="{9181F654-17FC-4A42-BE00-8BBC9D5AC896}" destId="{476F2B2B-3F9D-4B39-BF04-71742233CD7B}" srcOrd="3" destOrd="0" parTransId="{7AC6D7B3-DA92-42D1-B93D-E0C0F892CD6F}" sibTransId="{6B8E90DF-75EA-428C-9183-0A7ABAF2399E}"/>
    <dgm:cxn modelId="{D1C04D09-7A9E-4287-82C3-5E4A093CE619}" type="presOf" srcId="{D41AC1A2-3834-4BCD-8CAB-670CA50FD020}" destId="{08BB6BEA-B348-41AC-8C38-408197C57297}" srcOrd="1" destOrd="0" presId="urn:microsoft.com/office/officeart/2005/8/layout/list1"/>
    <dgm:cxn modelId="{E0545125-C1C6-44EC-8247-F2B7B47DD4C7}" type="presOf" srcId="{43C76E3A-916E-4E44-B5D0-A65964796388}" destId="{58E3DBC9-DAB2-479F-8D6A-F40DFCF78554}" srcOrd="1" destOrd="0" presId="urn:microsoft.com/office/officeart/2005/8/layout/list1"/>
    <dgm:cxn modelId="{2F29EC2E-0E19-4422-8C92-722DE8306009}" srcId="{9181F654-17FC-4A42-BE00-8BBC9D5AC896}" destId="{D41AC1A2-3834-4BCD-8CAB-670CA50FD020}" srcOrd="1" destOrd="0" parTransId="{1F431130-06D5-4458-A6CB-0013E255870E}" sibTransId="{7F2FC01A-09DC-44C0-9F90-0BB51362085F}"/>
    <dgm:cxn modelId="{B05F095B-32C2-4290-AB57-5BD8DE37CA24}" type="presOf" srcId="{BC93D06A-F9E1-4C75-8D89-8217EC66E04A}" destId="{7444B93A-9161-4BB7-B428-6D0870067B8F}" srcOrd="1" destOrd="0" presId="urn:microsoft.com/office/officeart/2005/8/layout/list1"/>
    <dgm:cxn modelId="{AB748695-83E1-4554-8A06-8CF4826FA607}" type="presOf" srcId="{D41AC1A2-3834-4BCD-8CAB-670CA50FD020}" destId="{CF219756-4FB0-4E0F-B6E0-A8C53F1A284F}" srcOrd="0" destOrd="0" presId="urn:microsoft.com/office/officeart/2005/8/layout/list1"/>
    <dgm:cxn modelId="{9B042FA2-8F28-47E0-AF12-5CC9381F6852}" srcId="{9181F654-17FC-4A42-BE00-8BBC9D5AC896}" destId="{BC93D06A-F9E1-4C75-8D89-8217EC66E04A}" srcOrd="4" destOrd="0" parTransId="{533A6321-5386-42CE-9E2D-B4385BA4FB24}" sibTransId="{60DE4837-1E54-4206-9DEC-D32D8FCC4EC1}"/>
    <dgm:cxn modelId="{5AFDE6A6-EB4D-402D-8A3A-1ACFEA814DF9}" srcId="{9181F654-17FC-4A42-BE00-8BBC9D5AC896}" destId="{03871403-6865-4B0F-AED5-1F4580C0A255}" srcOrd="0" destOrd="0" parTransId="{71577935-848A-4407-8136-800FC4937ECA}" sibTransId="{FDA311CF-B965-44B4-96F8-0875F27565F2}"/>
    <dgm:cxn modelId="{C17D08B4-15BE-4020-9273-AB451F1BDF81}" type="presOf" srcId="{43C76E3A-916E-4E44-B5D0-A65964796388}" destId="{6F498A42-D0CC-4A87-9F9E-1FBA2F884CBA}" srcOrd="0" destOrd="0" presId="urn:microsoft.com/office/officeart/2005/8/layout/list1"/>
    <dgm:cxn modelId="{E54C9FBD-6732-433C-B764-FF4C2DD4F0B3}" type="presOf" srcId="{03871403-6865-4B0F-AED5-1F4580C0A255}" destId="{4B89FBAC-3306-4C76-BDD1-F7E580C81D76}" srcOrd="1" destOrd="0" presId="urn:microsoft.com/office/officeart/2005/8/layout/list1"/>
    <dgm:cxn modelId="{C6D373C1-CF44-46FE-AA43-F811E03584C1}" type="presOf" srcId="{BC93D06A-F9E1-4C75-8D89-8217EC66E04A}" destId="{25FE4B61-9D20-4828-A6EB-3055E63E84C0}" srcOrd="0" destOrd="0" presId="urn:microsoft.com/office/officeart/2005/8/layout/list1"/>
    <dgm:cxn modelId="{F668D0C1-3FCE-4B20-A2D8-900475BBBEEE}" srcId="{9181F654-17FC-4A42-BE00-8BBC9D5AC896}" destId="{43C76E3A-916E-4E44-B5D0-A65964796388}" srcOrd="2" destOrd="0" parTransId="{013DA83C-4785-47F8-B3CF-444EB42C7415}" sibTransId="{8F5AEABE-493D-43A2-AFED-587120F3E85B}"/>
    <dgm:cxn modelId="{81BC09CE-5EC5-4992-AD9D-2BCF31F5FB31}" type="presOf" srcId="{03871403-6865-4B0F-AED5-1F4580C0A255}" destId="{F38BF107-8785-4B7B-AA40-E83772ECE72E}" srcOrd="0" destOrd="0" presId="urn:microsoft.com/office/officeart/2005/8/layout/list1"/>
    <dgm:cxn modelId="{963121E4-4F41-41AA-A263-BB07189F9473}" type="presOf" srcId="{476F2B2B-3F9D-4B39-BF04-71742233CD7B}" destId="{1BE6559D-32F0-47B7-A079-C454AE1ACC5A}" srcOrd="0" destOrd="0" presId="urn:microsoft.com/office/officeart/2005/8/layout/list1"/>
    <dgm:cxn modelId="{FCF7D3E5-02CF-4B99-911A-96345EF0D9E6}" type="presOf" srcId="{476F2B2B-3F9D-4B39-BF04-71742233CD7B}" destId="{6964DF99-673B-45C2-8383-6DD5CC78DB91}" srcOrd="1" destOrd="0" presId="urn:microsoft.com/office/officeart/2005/8/layout/list1"/>
    <dgm:cxn modelId="{102E02EA-9739-4077-BDBF-F299449B44FA}" type="presOf" srcId="{9181F654-17FC-4A42-BE00-8BBC9D5AC896}" destId="{F8FFAF4C-5853-4E36-B772-443E4DBCBAF6}" srcOrd="0" destOrd="0" presId="urn:microsoft.com/office/officeart/2005/8/layout/list1"/>
    <dgm:cxn modelId="{BC1928C8-C75E-4833-9442-F9AEDABC422B}" type="presParOf" srcId="{F8FFAF4C-5853-4E36-B772-443E4DBCBAF6}" destId="{296E7136-03BB-4059-94E0-2E0061518D21}" srcOrd="0" destOrd="0" presId="urn:microsoft.com/office/officeart/2005/8/layout/list1"/>
    <dgm:cxn modelId="{A0155C2A-7015-49BD-A5A9-406ED0A26E3A}" type="presParOf" srcId="{296E7136-03BB-4059-94E0-2E0061518D21}" destId="{F38BF107-8785-4B7B-AA40-E83772ECE72E}" srcOrd="0" destOrd="0" presId="urn:microsoft.com/office/officeart/2005/8/layout/list1"/>
    <dgm:cxn modelId="{9E8CE618-80D3-4A2B-A586-6D7F8D320FCB}" type="presParOf" srcId="{296E7136-03BB-4059-94E0-2E0061518D21}" destId="{4B89FBAC-3306-4C76-BDD1-F7E580C81D76}" srcOrd="1" destOrd="0" presId="urn:microsoft.com/office/officeart/2005/8/layout/list1"/>
    <dgm:cxn modelId="{348ABF26-885F-4959-B9E1-F1A0A660384A}" type="presParOf" srcId="{F8FFAF4C-5853-4E36-B772-443E4DBCBAF6}" destId="{47D10106-20C6-4AE8-B804-49938B2E1664}" srcOrd="1" destOrd="0" presId="urn:microsoft.com/office/officeart/2005/8/layout/list1"/>
    <dgm:cxn modelId="{DBEF4766-025D-4C01-972A-92EA900C0510}" type="presParOf" srcId="{F8FFAF4C-5853-4E36-B772-443E4DBCBAF6}" destId="{7F89AB37-F256-47D6-A420-F8409147D288}" srcOrd="2" destOrd="0" presId="urn:microsoft.com/office/officeart/2005/8/layout/list1"/>
    <dgm:cxn modelId="{59745690-52C6-4031-98E0-56D19F989A3F}" type="presParOf" srcId="{F8FFAF4C-5853-4E36-B772-443E4DBCBAF6}" destId="{4E8D4BBA-115C-4F6C-A93D-3C704C2B9913}" srcOrd="3" destOrd="0" presId="urn:microsoft.com/office/officeart/2005/8/layout/list1"/>
    <dgm:cxn modelId="{AAF16391-64D0-4B32-BB7A-EAA99069B4C1}" type="presParOf" srcId="{F8FFAF4C-5853-4E36-B772-443E4DBCBAF6}" destId="{BA8767A9-BBDF-4BCD-948F-E2B1FE3B3527}" srcOrd="4" destOrd="0" presId="urn:microsoft.com/office/officeart/2005/8/layout/list1"/>
    <dgm:cxn modelId="{0FE5FCF1-4745-465A-A4A1-14928C498BCC}" type="presParOf" srcId="{BA8767A9-BBDF-4BCD-948F-E2B1FE3B3527}" destId="{CF219756-4FB0-4E0F-B6E0-A8C53F1A284F}" srcOrd="0" destOrd="0" presId="urn:microsoft.com/office/officeart/2005/8/layout/list1"/>
    <dgm:cxn modelId="{CB062E22-44BA-40B5-98BD-8E0420B96A6E}" type="presParOf" srcId="{BA8767A9-BBDF-4BCD-948F-E2B1FE3B3527}" destId="{08BB6BEA-B348-41AC-8C38-408197C57297}" srcOrd="1" destOrd="0" presId="urn:microsoft.com/office/officeart/2005/8/layout/list1"/>
    <dgm:cxn modelId="{53FD9A1B-20C1-4BF0-9282-C09B91CA151A}" type="presParOf" srcId="{F8FFAF4C-5853-4E36-B772-443E4DBCBAF6}" destId="{0018B6E3-9B34-46B6-BEF4-7CCADCC8B3AB}" srcOrd="5" destOrd="0" presId="urn:microsoft.com/office/officeart/2005/8/layout/list1"/>
    <dgm:cxn modelId="{7D0B9C71-3C1A-49C5-AB7A-7E349B2B4C1D}" type="presParOf" srcId="{F8FFAF4C-5853-4E36-B772-443E4DBCBAF6}" destId="{C1189234-1297-4B0D-BCD7-06622E73F397}" srcOrd="6" destOrd="0" presId="urn:microsoft.com/office/officeart/2005/8/layout/list1"/>
    <dgm:cxn modelId="{C7009140-8E7D-4413-B56B-5B7FB699FD17}" type="presParOf" srcId="{F8FFAF4C-5853-4E36-B772-443E4DBCBAF6}" destId="{DD6B3D74-4D73-4C7F-B8CE-107BECFAF7D5}" srcOrd="7" destOrd="0" presId="urn:microsoft.com/office/officeart/2005/8/layout/list1"/>
    <dgm:cxn modelId="{A7A24C8B-B6B0-4031-B26A-62AF36DFEB4A}" type="presParOf" srcId="{F8FFAF4C-5853-4E36-B772-443E4DBCBAF6}" destId="{26E4EA82-FAFB-45CC-83D0-19068D4B8F9B}" srcOrd="8" destOrd="0" presId="urn:microsoft.com/office/officeart/2005/8/layout/list1"/>
    <dgm:cxn modelId="{B2F39911-7854-4EF0-B25C-2B0BF786FB06}" type="presParOf" srcId="{26E4EA82-FAFB-45CC-83D0-19068D4B8F9B}" destId="{6F498A42-D0CC-4A87-9F9E-1FBA2F884CBA}" srcOrd="0" destOrd="0" presId="urn:microsoft.com/office/officeart/2005/8/layout/list1"/>
    <dgm:cxn modelId="{59D2DDF1-E8AD-4D2E-B421-7409599F5A68}" type="presParOf" srcId="{26E4EA82-FAFB-45CC-83D0-19068D4B8F9B}" destId="{58E3DBC9-DAB2-479F-8D6A-F40DFCF78554}" srcOrd="1" destOrd="0" presId="urn:microsoft.com/office/officeart/2005/8/layout/list1"/>
    <dgm:cxn modelId="{63C817D9-D871-4704-89BD-37E8CAFEC5F0}" type="presParOf" srcId="{F8FFAF4C-5853-4E36-B772-443E4DBCBAF6}" destId="{52C6F9E5-BD6C-4617-92D7-A739BD684653}" srcOrd="9" destOrd="0" presId="urn:microsoft.com/office/officeart/2005/8/layout/list1"/>
    <dgm:cxn modelId="{8AF4F23A-FC02-434D-935E-49C2640DFF8A}" type="presParOf" srcId="{F8FFAF4C-5853-4E36-B772-443E4DBCBAF6}" destId="{BC6D392C-9510-4255-A9D1-86DC0CBA8429}" srcOrd="10" destOrd="0" presId="urn:microsoft.com/office/officeart/2005/8/layout/list1"/>
    <dgm:cxn modelId="{DCBFE172-3A17-4019-845B-F750672301AC}" type="presParOf" srcId="{F8FFAF4C-5853-4E36-B772-443E4DBCBAF6}" destId="{C2C3C4FB-6DC5-40B9-A1FF-BC0B8E3D4454}" srcOrd="11" destOrd="0" presId="urn:microsoft.com/office/officeart/2005/8/layout/list1"/>
    <dgm:cxn modelId="{A92DF1CD-30F0-42C8-A61F-DF5C978BFDBA}" type="presParOf" srcId="{F8FFAF4C-5853-4E36-B772-443E4DBCBAF6}" destId="{47FA61BA-BD31-4F15-8124-B42CA559A1B3}" srcOrd="12" destOrd="0" presId="urn:microsoft.com/office/officeart/2005/8/layout/list1"/>
    <dgm:cxn modelId="{ADE8E980-140D-4CD4-8B26-5ED9A90943C7}" type="presParOf" srcId="{47FA61BA-BD31-4F15-8124-B42CA559A1B3}" destId="{1BE6559D-32F0-47B7-A079-C454AE1ACC5A}" srcOrd="0" destOrd="0" presId="urn:microsoft.com/office/officeart/2005/8/layout/list1"/>
    <dgm:cxn modelId="{CA838666-E3B1-4B3C-A090-960B9DDB8060}" type="presParOf" srcId="{47FA61BA-BD31-4F15-8124-B42CA559A1B3}" destId="{6964DF99-673B-45C2-8383-6DD5CC78DB91}" srcOrd="1" destOrd="0" presId="urn:microsoft.com/office/officeart/2005/8/layout/list1"/>
    <dgm:cxn modelId="{174947DC-9CAF-4608-B517-68B05B8ABA27}" type="presParOf" srcId="{F8FFAF4C-5853-4E36-B772-443E4DBCBAF6}" destId="{C3C39627-7FF4-4DDE-A795-EE93C30386CD}" srcOrd="13" destOrd="0" presId="urn:microsoft.com/office/officeart/2005/8/layout/list1"/>
    <dgm:cxn modelId="{1C221C86-BA59-404B-8882-1DE6465457B7}" type="presParOf" srcId="{F8FFAF4C-5853-4E36-B772-443E4DBCBAF6}" destId="{EA066D47-2CEE-4B03-A537-8BAF9AE79A55}" srcOrd="14" destOrd="0" presId="urn:microsoft.com/office/officeart/2005/8/layout/list1"/>
    <dgm:cxn modelId="{F958C029-C4EC-42ED-8DC5-6062C7206882}" type="presParOf" srcId="{F8FFAF4C-5853-4E36-B772-443E4DBCBAF6}" destId="{D4D003DA-DE2F-49FC-8EAB-47D61A004E01}" srcOrd="15" destOrd="0" presId="urn:microsoft.com/office/officeart/2005/8/layout/list1"/>
    <dgm:cxn modelId="{67D5C4D0-1844-4351-9FF0-20DBC7007AA0}" type="presParOf" srcId="{F8FFAF4C-5853-4E36-B772-443E4DBCBAF6}" destId="{2774A99F-9D5B-4C3F-885E-577C4B9A1A4D}" srcOrd="16" destOrd="0" presId="urn:microsoft.com/office/officeart/2005/8/layout/list1"/>
    <dgm:cxn modelId="{6C0E87E6-EFB6-4AB6-BD35-68AEF6A8B8F6}" type="presParOf" srcId="{2774A99F-9D5B-4C3F-885E-577C4B9A1A4D}" destId="{25FE4B61-9D20-4828-A6EB-3055E63E84C0}" srcOrd="0" destOrd="0" presId="urn:microsoft.com/office/officeart/2005/8/layout/list1"/>
    <dgm:cxn modelId="{617F91C3-FA06-441A-8372-5CAF549BFE5F}" type="presParOf" srcId="{2774A99F-9D5B-4C3F-885E-577C4B9A1A4D}" destId="{7444B93A-9161-4BB7-B428-6D0870067B8F}" srcOrd="1" destOrd="0" presId="urn:microsoft.com/office/officeart/2005/8/layout/list1"/>
    <dgm:cxn modelId="{05FE3A90-185A-4845-989A-1EE77C5A4AB4}" type="presParOf" srcId="{F8FFAF4C-5853-4E36-B772-443E4DBCBAF6}" destId="{DF519EA6-EBD9-405D-A8F0-DCB9C3C272CB}" srcOrd="17" destOrd="0" presId="urn:microsoft.com/office/officeart/2005/8/layout/list1"/>
    <dgm:cxn modelId="{5329950B-3304-467E-8E9D-EAE0C996F045}" type="presParOf" srcId="{F8FFAF4C-5853-4E36-B772-443E4DBCBAF6}" destId="{E342F264-1FDF-4A2F-953A-8A4F21FA9C22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08936C-9B93-43F0-8236-18D2C4F7CAF9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4A2DF1E-075A-4A62-B734-94EED4D72BB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PROCESSOR : Intel(R)Core(TM) i5-3210M </a:t>
          </a:r>
        </a:p>
      </dgm:t>
    </dgm:pt>
    <dgm:pt modelId="{A7BF267F-B249-4B62-B7EC-FA8159B281CF}" type="parTrans" cxnId="{C8F1A4BB-B46B-445D-A78F-BE2CEF1FCCA7}">
      <dgm:prSet/>
      <dgm:spPr/>
      <dgm:t>
        <a:bodyPr/>
        <a:lstStyle/>
        <a:p>
          <a:endParaRPr lang="en-US"/>
        </a:p>
      </dgm:t>
    </dgm:pt>
    <dgm:pt modelId="{E885660A-8A50-4E8E-ADDE-B2DFADA0D6A6}" type="sibTrans" cxnId="{C8F1A4BB-B46B-445D-A78F-BE2CEF1FCCA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12A6411-36C2-4DA9-B7CB-BDAB1E3BDFC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PROCESSOR SPEED : 2.50 GHZ </a:t>
          </a:r>
        </a:p>
      </dgm:t>
    </dgm:pt>
    <dgm:pt modelId="{3C75B368-D6E8-44BA-AA84-44D9ED5BFCBD}" type="parTrans" cxnId="{6A7EFA2A-EAA4-4477-BC9B-95A301298ADD}">
      <dgm:prSet/>
      <dgm:spPr/>
      <dgm:t>
        <a:bodyPr/>
        <a:lstStyle/>
        <a:p>
          <a:endParaRPr lang="en-US"/>
        </a:p>
      </dgm:t>
    </dgm:pt>
    <dgm:pt modelId="{05BF1FF2-196B-477D-AEAB-C45A76ED6FDE}" type="sibTrans" cxnId="{6A7EFA2A-EAA4-4477-BC9B-95A301298AD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A5C0CD7-6912-4849-87DD-F81646A45D5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MONITOR : COLOR MONITOR </a:t>
          </a:r>
        </a:p>
      </dgm:t>
    </dgm:pt>
    <dgm:pt modelId="{3424B2CD-09E9-400B-B543-B62C07FDBF73}" type="parTrans" cxnId="{53DF5750-A345-42DB-9519-CDAAE6A5804F}">
      <dgm:prSet/>
      <dgm:spPr/>
      <dgm:t>
        <a:bodyPr/>
        <a:lstStyle/>
        <a:p>
          <a:endParaRPr lang="en-US"/>
        </a:p>
      </dgm:t>
    </dgm:pt>
    <dgm:pt modelId="{B1F6BE82-2757-4BF1-9936-451A18A52E57}" type="sibTrans" cxnId="{53DF5750-A345-42DB-9519-CDAAE6A5804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400BB91-C016-4B0A-A572-296529DD2D9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HARD DISK : 500GB </a:t>
          </a:r>
        </a:p>
      </dgm:t>
    </dgm:pt>
    <dgm:pt modelId="{FDA54596-30C1-48C3-8707-5325BBD5A595}" type="parTrans" cxnId="{7F85428C-4D66-42FB-921F-5CFF1DD717DD}">
      <dgm:prSet/>
      <dgm:spPr/>
      <dgm:t>
        <a:bodyPr/>
        <a:lstStyle/>
        <a:p>
          <a:endParaRPr lang="en-US"/>
        </a:p>
      </dgm:t>
    </dgm:pt>
    <dgm:pt modelId="{3E54872A-6BA8-436C-8C59-82A66A63C505}" type="sibTrans" cxnId="{7F85428C-4D66-42FB-921F-5CFF1DD717D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2F5D2E1-4DE6-4C11-89D1-E2C9FE12DD7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RAM : 8GB </a:t>
          </a:r>
        </a:p>
      </dgm:t>
    </dgm:pt>
    <dgm:pt modelId="{2B44C6C4-7AFA-4EE4-83CC-0614B4879F83}" type="parTrans" cxnId="{4351C60F-7CE5-41BE-9A92-90D9830CD1BE}">
      <dgm:prSet/>
      <dgm:spPr/>
      <dgm:t>
        <a:bodyPr/>
        <a:lstStyle/>
        <a:p>
          <a:endParaRPr lang="en-US"/>
        </a:p>
      </dgm:t>
    </dgm:pt>
    <dgm:pt modelId="{61B44D95-79F4-4E56-BA51-D7CBCAC60C07}" type="sibTrans" cxnId="{4351C60F-7CE5-41BE-9A92-90D9830CD1B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EF44FB0-789E-4936-92F4-99A2E201F1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MOUSE : SCROLLING MOUSE </a:t>
          </a:r>
        </a:p>
      </dgm:t>
    </dgm:pt>
    <dgm:pt modelId="{54444B3E-8968-4AC8-8DB8-4829BD41DF62}" type="parTrans" cxnId="{40EBBDEF-9A8D-46C2-A983-4C57DF0CDC13}">
      <dgm:prSet/>
      <dgm:spPr/>
      <dgm:t>
        <a:bodyPr/>
        <a:lstStyle/>
        <a:p>
          <a:endParaRPr lang="en-US"/>
        </a:p>
      </dgm:t>
    </dgm:pt>
    <dgm:pt modelId="{A74F3DB2-4498-4807-8888-605FBD9A0657}" type="sibTrans" cxnId="{40EBBDEF-9A8D-46C2-A983-4C57DF0CDC1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A1E5A54-C9CC-42BB-9721-C3015123B0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KEY BOARD : MM KEY BOARD </a:t>
          </a:r>
        </a:p>
      </dgm:t>
    </dgm:pt>
    <dgm:pt modelId="{5A868AFB-D437-4ED0-84C4-78EDFE241C06}" type="parTrans" cxnId="{9E733C94-0E6C-493D-AE80-28C1B19F9658}">
      <dgm:prSet/>
      <dgm:spPr/>
      <dgm:t>
        <a:bodyPr/>
        <a:lstStyle/>
        <a:p>
          <a:endParaRPr lang="en-US"/>
        </a:p>
      </dgm:t>
    </dgm:pt>
    <dgm:pt modelId="{99B4AB19-3276-41E8-A174-93D427A6D4EA}" type="sibTrans" cxnId="{9E733C94-0E6C-493D-AE80-28C1B19F9658}">
      <dgm:prSet/>
      <dgm:spPr/>
      <dgm:t>
        <a:bodyPr/>
        <a:lstStyle/>
        <a:p>
          <a:endParaRPr lang="en-US"/>
        </a:p>
      </dgm:t>
    </dgm:pt>
    <dgm:pt modelId="{2E4264E0-FA4B-411C-947C-F0B88960E199}" type="pres">
      <dgm:prSet presAssocID="{0008936C-9B93-43F0-8236-18D2C4F7CAF9}" presName="root" presStyleCnt="0">
        <dgm:presLayoutVars>
          <dgm:dir/>
          <dgm:resizeHandles val="exact"/>
        </dgm:presLayoutVars>
      </dgm:prSet>
      <dgm:spPr/>
    </dgm:pt>
    <dgm:pt modelId="{C30C7471-C698-40A2-9BEF-B6E72FDA561B}" type="pres">
      <dgm:prSet presAssocID="{0008936C-9B93-43F0-8236-18D2C4F7CAF9}" presName="container" presStyleCnt="0">
        <dgm:presLayoutVars>
          <dgm:dir/>
          <dgm:resizeHandles val="exact"/>
        </dgm:presLayoutVars>
      </dgm:prSet>
      <dgm:spPr/>
    </dgm:pt>
    <dgm:pt modelId="{58F8DB3F-DDEA-40BA-B25E-FFF477C9CEF2}" type="pres">
      <dgm:prSet presAssocID="{B4A2DF1E-075A-4A62-B734-94EED4D72BBE}" presName="compNode" presStyleCnt="0"/>
      <dgm:spPr/>
    </dgm:pt>
    <dgm:pt modelId="{B7A114C4-DF97-46F7-8D3C-8028CB27FA0E}" type="pres">
      <dgm:prSet presAssocID="{B4A2DF1E-075A-4A62-B734-94EED4D72BBE}" presName="iconBgRect" presStyleLbl="bgShp" presStyleIdx="0" presStyleCnt="7"/>
      <dgm:spPr/>
    </dgm:pt>
    <dgm:pt modelId="{AF082426-5998-43C1-AF9C-104ECF684DB2}" type="pres">
      <dgm:prSet presAssocID="{B4A2DF1E-075A-4A62-B734-94EED4D72BBE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95FAE479-04D4-4963-8459-2987C2C5D0B1}" type="pres">
      <dgm:prSet presAssocID="{B4A2DF1E-075A-4A62-B734-94EED4D72BBE}" presName="spaceRect" presStyleCnt="0"/>
      <dgm:spPr/>
    </dgm:pt>
    <dgm:pt modelId="{90031FAE-9EBB-4766-BE56-44112554513F}" type="pres">
      <dgm:prSet presAssocID="{B4A2DF1E-075A-4A62-B734-94EED4D72BBE}" presName="textRect" presStyleLbl="revTx" presStyleIdx="0" presStyleCnt="7">
        <dgm:presLayoutVars>
          <dgm:chMax val="1"/>
          <dgm:chPref val="1"/>
        </dgm:presLayoutVars>
      </dgm:prSet>
      <dgm:spPr/>
    </dgm:pt>
    <dgm:pt modelId="{58E7EABA-AA57-47FF-864F-D839615ADAFA}" type="pres">
      <dgm:prSet presAssocID="{E885660A-8A50-4E8E-ADDE-B2DFADA0D6A6}" presName="sibTrans" presStyleLbl="sibTrans2D1" presStyleIdx="0" presStyleCnt="0"/>
      <dgm:spPr/>
    </dgm:pt>
    <dgm:pt modelId="{80C5E7BD-46D4-4FC7-9373-D42C73F9EA61}" type="pres">
      <dgm:prSet presAssocID="{212A6411-36C2-4DA9-B7CB-BDAB1E3BDFC5}" presName="compNode" presStyleCnt="0"/>
      <dgm:spPr/>
    </dgm:pt>
    <dgm:pt modelId="{1D7D4994-89A9-4912-BD88-207180C2DA87}" type="pres">
      <dgm:prSet presAssocID="{212A6411-36C2-4DA9-B7CB-BDAB1E3BDFC5}" presName="iconBgRect" presStyleLbl="bgShp" presStyleIdx="1" presStyleCnt="7"/>
      <dgm:spPr/>
    </dgm:pt>
    <dgm:pt modelId="{34F9C876-CCF4-4691-BE03-A1861EC74B1F}" type="pres">
      <dgm:prSet presAssocID="{212A6411-36C2-4DA9-B7CB-BDAB1E3BDFC5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89EB007A-E238-476C-BAD2-D4C59AA82FE6}" type="pres">
      <dgm:prSet presAssocID="{212A6411-36C2-4DA9-B7CB-BDAB1E3BDFC5}" presName="spaceRect" presStyleCnt="0"/>
      <dgm:spPr/>
    </dgm:pt>
    <dgm:pt modelId="{56D712EC-35F5-4831-9E82-5A2FFE957B5F}" type="pres">
      <dgm:prSet presAssocID="{212A6411-36C2-4DA9-B7CB-BDAB1E3BDFC5}" presName="textRect" presStyleLbl="revTx" presStyleIdx="1" presStyleCnt="7">
        <dgm:presLayoutVars>
          <dgm:chMax val="1"/>
          <dgm:chPref val="1"/>
        </dgm:presLayoutVars>
      </dgm:prSet>
      <dgm:spPr/>
    </dgm:pt>
    <dgm:pt modelId="{2BD05D6D-FE11-4264-99AA-AE0C005A9AA1}" type="pres">
      <dgm:prSet presAssocID="{05BF1FF2-196B-477D-AEAB-C45A76ED6FDE}" presName="sibTrans" presStyleLbl="sibTrans2D1" presStyleIdx="0" presStyleCnt="0"/>
      <dgm:spPr/>
    </dgm:pt>
    <dgm:pt modelId="{15BFE9DF-1D96-4878-9260-781CE3A863BF}" type="pres">
      <dgm:prSet presAssocID="{DA5C0CD7-6912-4849-87DD-F81646A45D59}" presName="compNode" presStyleCnt="0"/>
      <dgm:spPr/>
    </dgm:pt>
    <dgm:pt modelId="{1DD4295E-7E20-4A90-8339-0881677E5A52}" type="pres">
      <dgm:prSet presAssocID="{DA5C0CD7-6912-4849-87DD-F81646A45D59}" presName="iconBgRect" presStyleLbl="bgShp" presStyleIdx="2" presStyleCnt="7"/>
      <dgm:spPr/>
    </dgm:pt>
    <dgm:pt modelId="{756E6600-8752-44FC-9826-B24B1E3D0881}" type="pres">
      <dgm:prSet presAssocID="{DA5C0CD7-6912-4849-87DD-F81646A45D59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levision"/>
        </a:ext>
      </dgm:extLst>
    </dgm:pt>
    <dgm:pt modelId="{04F24807-EBF4-47B2-B0E9-138D60F64113}" type="pres">
      <dgm:prSet presAssocID="{DA5C0CD7-6912-4849-87DD-F81646A45D59}" presName="spaceRect" presStyleCnt="0"/>
      <dgm:spPr/>
    </dgm:pt>
    <dgm:pt modelId="{EF4B56A8-D97A-4F2E-8E80-0BA42DD5AC4F}" type="pres">
      <dgm:prSet presAssocID="{DA5C0CD7-6912-4849-87DD-F81646A45D59}" presName="textRect" presStyleLbl="revTx" presStyleIdx="2" presStyleCnt="7">
        <dgm:presLayoutVars>
          <dgm:chMax val="1"/>
          <dgm:chPref val="1"/>
        </dgm:presLayoutVars>
      </dgm:prSet>
      <dgm:spPr/>
    </dgm:pt>
    <dgm:pt modelId="{2F657063-5DDC-4928-B696-20E303BE7C66}" type="pres">
      <dgm:prSet presAssocID="{B1F6BE82-2757-4BF1-9936-451A18A52E57}" presName="sibTrans" presStyleLbl="sibTrans2D1" presStyleIdx="0" presStyleCnt="0"/>
      <dgm:spPr/>
    </dgm:pt>
    <dgm:pt modelId="{12C1E1E9-BF71-42BB-98DD-47DE2727E0D1}" type="pres">
      <dgm:prSet presAssocID="{F400BB91-C016-4B0A-A572-296529DD2D95}" presName="compNode" presStyleCnt="0"/>
      <dgm:spPr/>
    </dgm:pt>
    <dgm:pt modelId="{BA4BBA52-DD32-4FD4-8B1A-25EC715DE0C1}" type="pres">
      <dgm:prSet presAssocID="{F400BB91-C016-4B0A-A572-296529DD2D95}" presName="iconBgRect" presStyleLbl="bgShp" presStyleIdx="3" presStyleCnt="7"/>
      <dgm:spPr/>
    </dgm:pt>
    <dgm:pt modelId="{C3223029-0F4D-4622-97CC-8E9626370006}" type="pres">
      <dgm:prSet presAssocID="{F400BB91-C016-4B0A-A572-296529DD2D95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k"/>
        </a:ext>
      </dgm:extLst>
    </dgm:pt>
    <dgm:pt modelId="{322202F4-3BE9-476D-A462-D887A9EA34AF}" type="pres">
      <dgm:prSet presAssocID="{F400BB91-C016-4B0A-A572-296529DD2D95}" presName="spaceRect" presStyleCnt="0"/>
      <dgm:spPr/>
    </dgm:pt>
    <dgm:pt modelId="{3B372CD6-00EB-4F34-A5EF-086D1CD18AE3}" type="pres">
      <dgm:prSet presAssocID="{F400BB91-C016-4B0A-A572-296529DD2D95}" presName="textRect" presStyleLbl="revTx" presStyleIdx="3" presStyleCnt="7">
        <dgm:presLayoutVars>
          <dgm:chMax val="1"/>
          <dgm:chPref val="1"/>
        </dgm:presLayoutVars>
      </dgm:prSet>
      <dgm:spPr/>
    </dgm:pt>
    <dgm:pt modelId="{C216255B-9322-4CD8-8942-77146B6727FB}" type="pres">
      <dgm:prSet presAssocID="{3E54872A-6BA8-436C-8C59-82A66A63C505}" presName="sibTrans" presStyleLbl="sibTrans2D1" presStyleIdx="0" presStyleCnt="0"/>
      <dgm:spPr/>
    </dgm:pt>
    <dgm:pt modelId="{E0F95BD4-08CA-43E0-A316-3361E44B2509}" type="pres">
      <dgm:prSet presAssocID="{32F5D2E1-4DE6-4C11-89D1-E2C9FE12DD7D}" presName="compNode" presStyleCnt="0"/>
      <dgm:spPr/>
    </dgm:pt>
    <dgm:pt modelId="{CA6E72FD-D269-4BFD-90EC-E826B80F333C}" type="pres">
      <dgm:prSet presAssocID="{32F5D2E1-4DE6-4C11-89D1-E2C9FE12DD7D}" presName="iconBgRect" presStyleLbl="bgShp" presStyleIdx="4" presStyleCnt="7"/>
      <dgm:spPr/>
    </dgm:pt>
    <dgm:pt modelId="{F016ABEF-FDCF-4288-8701-1D0B8B0C6C61}" type="pres">
      <dgm:prSet presAssocID="{32F5D2E1-4DE6-4C11-89D1-E2C9FE12DD7D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B58D0BB1-8F71-4112-BFC1-2A5EE50EB05F}" type="pres">
      <dgm:prSet presAssocID="{32F5D2E1-4DE6-4C11-89D1-E2C9FE12DD7D}" presName="spaceRect" presStyleCnt="0"/>
      <dgm:spPr/>
    </dgm:pt>
    <dgm:pt modelId="{4C85F4F9-5861-4D85-B1E6-AA9E517E47C2}" type="pres">
      <dgm:prSet presAssocID="{32F5D2E1-4DE6-4C11-89D1-E2C9FE12DD7D}" presName="textRect" presStyleLbl="revTx" presStyleIdx="4" presStyleCnt="7">
        <dgm:presLayoutVars>
          <dgm:chMax val="1"/>
          <dgm:chPref val="1"/>
        </dgm:presLayoutVars>
      </dgm:prSet>
      <dgm:spPr/>
    </dgm:pt>
    <dgm:pt modelId="{B9987E01-7F3B-4199-B52C-433AAF7D1F60}" type="pres">
      <dgm:prSet presAssocID="{61B44D95-79F4-4E56-BA51-D7CBCAC60C07}" presName="sibTrans" presStyleLbl="sibTrans2D1" presStyleIdx="0" presStyleCnt="0"/>
      <dgm:spPr/>
    </dgm:pt>
    <dgm:pt modelId="{7C7692CC-6181-47FE-B9F4-94D7DCDAC7BA}" type="pres">
      <dgm:prSet presAssocID="{DEF44FB0-789E-4936-92F4-99A2E201F1BB}" presName="compNode" presStyleCnt="0"/>
      <dgm:spPr/>
    </dgm:pt>
    <dgm:pt modelId="{64546877-D0CA-4291-B987-B99E82C129A1}" type="pres">
      <dgm:prSet presAssocID="{DEF44FB0-789E-4936-92F4-99A2E201F1BB}" presName="iconBgRect" presStyleLbl="bgShp" presStyleIdx="5" presStyleCnt="7"/>
      <dgm:spPr/>
    </dgm:pt>
    <dgm:pt modelId="{087A9CA7-CABE-4645-9F2B-DFEA54A75AE6}" type="pres">
      <dgm:prSet presAssocID="{DEF44FB0-789E-4936-92F4-99A2E201F1BB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t"/>
        </a:ext>
      </dgm:extLst>
    </dgm:pt>
    <dgm:pt modelId="{27D2A77A-9C04-4E5A-8E7A-2756293A6169}" type="pres">
      <dgm:prSet presAssocID="{DEF44FB0-789E-4936-92F4-99A2E201F1BB}" presName="spaceRect" presStyleCnt="0"/>
      <dgm:spPr/>
    </dgm:pt>
    <dgm:pt modelId="{4560FB84-AA34-41A5-9828-32879F4AB204}" type="pres">
      <dgm:prSet presAssocID="{DEF44FB0-789E-4936-92F4-99A2E201F1BB}" presName="textRect" presStyleLbl="revTx" presStyleIdx="5" presStyleCnt="7">
        <dgm:presLayoutVars>
          <dgm:chMax val="1"/>
          <dgm:chPref val="1"/>
        </dgm:presLayoutVars>
      </dgm:prSet>
      <dgm:spPr/>
    </dgm:pt>
    <dgm:pt modelId="{02FCF548-98E6-4D86-960C-10AE6B8FE943}" type="pres">
      <dgm:prSet presAssocID="{A74F3DB2-4498-4807-8888-605FBD9A0657}" presName="sibTrans" presStyleLbl="sibTrans2D1" presStyleIdx="0" presStyleCnt="0"/>
      <dgm:spPr/>
    </dgm:pt>
    <dgm:pt modelId="{0E235E10-CD9A-4ADC-8FB0-1AFCA05B1569}" type="pres">
      <dgm:prSet presAssocID="{CA1E5A54-C9CC-42BB-9721-C3015123B0EF}" presName="compNode" presStyleCnt="0"/>
      <dgm:spPr/>
    </dgm:pt>
    <dgm:pt modelId="{A4DBA706-D678-4A01-8B00-C487892F6B2E}" type="pres">
      <dgm:prSet presAssocID="{CA1E5A54-C9CC-42BB-9721-C3015123B0EF}" presName="iconBgRect" presStyleLbl="bgShp" presStyleIdx="6" presStyleCnt="7"/>
      <dgm:spPr/>
    </dgm:pt>
    <dgm:pt modelId="{766F9974-7FE9-4453-817E-38C8D51BA82C}" type="pres">
      <dgm:prSet presAssocID="{CA1E5A54-C9CC-42BB-9721-C3015123B0EF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66DD0D27-10A9-4B2B-9CBA-E8CE1EE355E3}" type="pres">
      <dgm:prSet presAssocID="{CA1E5A54-C9CC-42BB-9721-C3015123B0EF}" presName="spaceRect" presStyleCnt="0"/>
      <dgm:spPr/>
    </dgm:pt>
    <dgm:pt modelId="{51C111C1-1C19-4A21-9D76-BE81307B8185}" type="pres">
      <dgm:prSet presAssocID="{CA1E5A54-C9CC-42BB-9721-C3015123B0EF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90BD6704-68BD-47AC-AA14-4C960C6D4299}" type="presOf" srcId="{DA5C0CD7-6912-4849-87DD-F81646A45D59}" destId="{EF4B56A8-D97A-4F2E-8E80-0BA42DD5AC4F}" srcOrd="0" destOrd="0" presId="urn:microsoft.com/office/officeart/2018/2/layout/IconCircleList"/>
    <dgm:cxn modelId="{4351C60F-7CE5-41BE-9A92-90D9830CD1BE}" srcId="{0008936C-9B93-43F0-8236-18D2C4F7CAF9}" destId="{32F5D2E1-4DE6-4C11-89D1-E2C9FE12DD7D}" srcOrd="4" destOrd="0" parTransId="{2B44C6C4-7AFA-4EE4-83CC-0614B4879F83}" sibTransId="{61B44D95-79F4-4E56-BA51-D7CBCAC60C07}"/>
    <dgm:cxn modelId="{CC527D14-451F-4FFD-8485-67D4861B3972}" type="presOf" srcId="{212A6411-36C2-4DA9-B7CB-BDAB1E3BDFC5}" destId="{56D712EC-35F5-4831-9E82-5A2FFE957B5F}" srcOrd="0" destOrd="0" presId="urn:microsoft.com/office/officeart/2018/2/layout/IconCircleList"/>
    <dgm:cxn modelId="{3028451E-5D6D-45CE-BDCA-DE697C1BD4A5}" type="presOf" srcId="{CA1E5A54-C9CC-42BB-9721-C3015123B0EF}" destId="{51C111C1-1C19-4A21-9D76-BE81307B8185}" srcOrd="0" destOrd="0" presId="urn:microsoft.com/office/officeart/2018/2/layout/IconCircleList"/>
    <dgm:cxn modelId="{F2FCF928-E4A0-49A2-8065-CEFED0A2F52F}" type="presOf" srcId="{0008936C-9B93-43F0-8236-18D2C4F7CAF9}" destId="{2E4264E0-FA4B-411C-947C-F0B88960E199}" srcOrd="0" destOrd="0" presId="urn:microsoft.com/office/officeart/2018/2/layout/IconCircleList"/>
    <dgm:cxn modelId="{6A7EFA2A-EAA4-4477-BC9B-95A301298ADD}" srcId="{0008936C-9B93-43F0-8236-18D2C4F7CAF9}" destId="{212A6411-36C2-4DA9-B7CB-BDAB1E3BDFC5}" srcOrd="1" destOrd="0" parTransId="{3C75B368-D6E8-44BA-AA84-44D9ED5BFCBD}" sibTransId="{05BF1FF2-196B-477D-AEAB-C45A76ED6FDE}"/>
    <dgm:cxn modelId="{A7CD9D31-2626-43C6-9B5E-D3A455E67739}" type="presOf" srcId="{B4A2DF1E-075A-4A62-B734-94EED4D72BBE}" destId="{90031FAE-9EBB-4766-BE56-44112554513F}" srcOrd="0" destOrd="0" presId="urn:microsoft.com/office/officeart/2018/2/layout/IconCircleList"/>
    <dgm:cxn modelId="{53DF5750-A345-42DB-9519-CDAAE6A5804F}" srcId="{0008936C-9B93-43F0-8236-18D2C4F7CAF9}" destId="{DA5C0CD7-6912-4849-87DD-F81646A45D59}" srcOrd="2" destOrd="0" parTransId="{3424B2CD-09E9-400B-B543-B62C07FDBF73}" sibTransId="{B1F6BE82-2757-4BF1-9936-451A18A52E57}"/>
    <dgm:cxn modelId="{6B809857-B0B3-422B-8467-7C5AA50011CF}" type="presOf" srcId="{A74F3DB2-4498-4807-8888-605FBD9A0657}" destId="{02FCF548-98E6-4D86-960C-10AE6B8FE943}" srcOrd="0" destOrd="0" presId="urn:microsoft.com/office/officeart/2018/2/layout/IconCircleList"/>
    <dgm:cxn modelId="{7F85428C-4D66-42FB-921F-5CFF1DD717DD}" srcId="{0008936C-9B93-43F0-8236-18D2C4F7CAF9}" destId="{F400BB91-C016-4B0A-A572-296529DD2D95}" srcOrd="3" destOrd="0" parTransId="{FDA54596-30C1-48C3-8707-5325BBD5A595}" sibTransId="{3E54872A-6BA8-436C-8C59-82A66A63C505}"/>
    <dgm:cxn modelId="{9E733C94-0E6C-493D-AE80-28C1B19F9658}" srcId="{0008936C-9B93-43F0-8236-18D2C4F7CAF9}" destId="{CA1E5A54-C9CC-42BB-9721-C3015123B0EF}" srcOrd="6" destOrd="0" parTransId="{5A868AFB-D437-4ED0-84C4-78EDFE241C06}" sibTransId="{99B4AB19-3276-41E8-A174-93D427A6D4EA}"/>
    <dgm:cxn modelId="{AA386598-64FA-4F9A-B022-45859DF9E819}" type="presOf" srcId="{61B44D95-79F4-4E56-BA51-D7CBCAC60C07}" destId="{B9987E01-7F3B-4199-B52C-433AAF7D1F60}" srcOrd="0" destOrd="0" presId="urn:microsoft.com/office/officeart/2018/2/layout/IconCircleList"/>
    <dgm:cxn modelId="{DFDAD398-FA72-4016-86BF-498B323608B1}" type="presOf" srcId="{F400BB91-C016-4B0A-A572-296529DD2D95}" destId="{3B372CD6-00EB-4F34-A5EF-086D1CD18AE3}" srcOrd="0" destOrd="0" presId="urn:microsoft.com/office/officeart/2018/2/layout/IconCircleList"/>
    <dgm:cxn modelId="{EE4F32A2-56BF-474D-A118-14DA8DF77B20}" type="presOf" srcId="{DEF44FB0-789E-4936-92F4-99A2E201F1BB}" destId="{4560FB84-AA34-41A5-9828-32879F4AB204}" srcOrd="0" destOrd="0" presId="urn:microsoft.com/office/officeart/2018/2/layout/IconCircleList"/>
    <dgm:cxn modelId="{C8F1A4BB-B46B-445D-A78F-BE2CEF1FCCA7}" srcId="{0008936C-9B93-43F0-8236-18D2C4F7CAF9}" destId="{B4A2DF1E-075A-4A62-B734-94EED4D72BBE}" srcOrd="0" destOrd="0" parTransId="{A7BF267F-B249-4B62-B7EC-FA8159B281CF}" sibTransId="{E885660A-8A50-4E8E-ADDE-B2DFADA0D6A6}"/>
    <dgm:cxn modelId="{B29675CC-09AC-48AD-A80E-99DC9569EA62}" type="presOf" srcId="{32F5D2E1-4DE6-4C11-89D1-E2C9FE12DD7D}" destId="{4C85F4F9-5861-4D85-B1E6-AA9E517E47C2}" srcOrd="0" destOrd="0" presId="urn:microsoft.com/office/officeart/2018/2/layout/IconCircleList"/>
    <dgm:cxn modelId="{8E7DC2D6-A9E7-445F-9269-1BCD88319E2A}" type="presOf" srcId="{E885660A-8A50-4E8E-ADDE-B2DFADA0D6A6}" destId="{58E7EABA-AA57-47FF-864F-D839615ADAFA}" srcOrd="0" destOrd="0" presId="urn:microsoft.com/office/officeart/2018/2/layout/IconCircleList"/>
    <dgm:cxn modelId="{159337E4-EA69-4F9A-BC5E-7975A02E8536}" type="presOf" srcId="{B1F6BE82-2757-4BF1-9936-451A18A52E57}" destId="{2F657063-5DDC-4928-B696-20E303BE7C66}" srcOrd="0" destOrd="0" presId="urn:microsoft.com/office/officeart/2018/2/layout/IconCircleList"/>
    <dgm:cxn modelId="{40EBBDEF-9A8D-46C2-A983-4C57DF0CDC13}" srcId="{0008936C-9B93-43F0-8236-18D2C4F7CAF9}" destId="{DEF44FB0-789E-4936-92F4-99A2E201F1BB}" srcOrd="5" destOrd="0" parTransId="{54444B3E-8968-4AC8-8DB8-4829BD41DF62}" sibTransId="{A74F3DB2-4498-4807-8888-605FBD9A0657}"/>
    <dgm:cxn modelId="{163C4CFD-D417-41D8-9F97-746E68588CFF}" type="presOf" srcId="{05BF1FF2-196B-477D-AEAB-C45A76ED6FDE}" destId="{2BD05D6D-FE11-4264-99AA-AE0C005A9AA1}" srcOrd="0" destOrd="0" presId="urn:microsoft.com/office/officeart/2018/2/layout/IconCircleList"/>
    <dgm:cxn modelId="{EAA431FF-A3A2-46EE-BBD7-EB9102EA9978}" type="presOf" srcId="{3E54872A-6BA8-436C-8C59-82A66A63C505}" destId="{C216255B-9322-4CD8-8942-77146B6727FB}" srcOrd="0" destOrd="0" presId="urn:microsoft.com/office/officeart/2018/2/layout/IconCircleList"/>
    <dgm:cxn modelId="{DD52C5DE-5B28-4DBF-8B07-15624B9BA227}" type="presParOf" srcId="{2E4264E0-FA4B-411C-947C-F0B88960E199}" destId="{C30C7471-C698-40A2-9BEF-B6E72FDA561B}" srcOrd="0" destOrd="0" presId="urn:microsoft.com/office/officeart/2018/2/layout/IconCircleList"/>
    <dgm:cxn modelId="{C45EAE8F-DD61-4FF3-B4C2-BF643B9D1E6E}" type="presParOf" srcId="{C30C7471-C698-40A2-9BEF-B6E72FDA561B}" destId="{58F8DB3F-DDEA-40BA-B25E-FFF477C9CEF2}" srcOrd="0" destOrd="0" presId="urn:microsoft.com/office/officeart/2018/2/layout/IconCircleList"/>
    <dgm:cxn modelId="{2DB8EB83-DF2F-4D82-BA1D-4EB822E42ADA}" type="presParOf" srcId="{58F8DB3F-DDEA-40BA-B25E-FFF477C9CEF2}" destId="{B7A114C4-DF97-46F7-8D3C-8028CB27FA0E}" srcOrd="0" destOrd="0" presId="urn:microsoft.com/office/officeart/2018/2/layout/IconCircleList"/>
    <dgm:cxn modelId="{1AF96EE8-BFCA-4C09-B5F2-F6D51B39573F}" type="presParOf" srcId="{58F8DB3F-DDEA-40BA-B25E-FFF477C9CEF2}" destId="{AF082426-5998-43C1-AF9C-104ECF684DB2}" srcOrd="1" destOrd="0" presId="urn:microsoft.com/office/officeart/2018/2/layout/IconCircleList"/>
    <dgm:cxn modelId="{CB5288FD-1791-4557-9923-9AF2C52FE030}" type="presParOf" srcId="{58F8DB3F-DDEA-40BA-B25E-FFF477C9CEF2}" destId="{95FAE479-04D4-4963-8459-2987C2C5D0B1}" srcOrd="2" destOrd="0" presId="urn:microsoft.com/office/officeart/2018/2/layout/IconCircleList"/>
    <dgm:cxn modelId="{D08643F9-8D05-42CD-9A96-6567578AC7D2}" type="presParOf" srcId="{58F8DB3F-DDEA-40BA-B25E-FFF477C9CEF2}" destId="{90031FAE-9EBB-4766-BE56-44112554513F}" srcOrd="3" destOrd="0" presId="urn:microsoft.com/office/officeart/2018/2/layout/IconCircleList"/>
    <dgm:cxn modelId="{FB308FCE-1227-4255-8697-DF5809C2CD90}" type="presParOf" srcId="{C30C7471-C698-40A2-9BEF-B6E72FDA561B}" destId="{58E7EABA-AA57-47FF-864F-D839615ADAFA}" srcOrd="1" destOrd="0" presId="urn:microsoft.com/office/officeart/2018/2/layout/IconCircleList"/>
    <dgm:cxn modelId="{A4D12454-3C0D-4249-81AB-E8985F1C78BF}" type="presParOf" srcId="{C30C7471-C698-40A2-9BEF-B6E72FDA561B}" destId="{80C5E7BD-46D4-4FC7-9373-D42C73F9EA61}" srcOrd="2" destOrd="0" presId="urn:microsoft.com/office/officeart/2018/2/layout/IconCircleList"/>
    <dgm:cxn modelId="{CF85913D-C82C-4770-8C3B-7508525744B5}" type="presParOf" srcId="{80C5E7BD-46D4-4FC7-9373-D42C73F9EA61}" destId="{1D7D4994-89A9-4912-BD88-207180C2DA87}" srcOrd="0" destOrd="0" presId="urn:microsoft.com/office/officeart/2018/2/layout/IconCircleList"/>
    <dgm:cxn modelId="{401BDF4F-956D-432F-B44D-125FF7839599}" type="presParOf" srcId="{80C5E7BD-46D4-4FC7-9373-D42C73F9EA61}" destId="{34F9C876-CCF4-4691-BE03-A1861EC74B1F}" srcOrd="1" destOrd="0" presId="urn:microsoft.com/office/officeart/2018/2/layout/IconCircleList"/>
    <dgm:cxn modelId="{FED88CBB-EAD8-4EB0-9122-C476739DE5C4}" type="presParOf" srcId="{80C5E7BD-46D4-4FC7-9373-D42C73F9EA61}" destId="{89EB007A-E238-476C-BAD2-D4C59AA82FE6}" srcOrd="2" destOrd="0" presId="urn:microsoft.com/office/officeart/2018/2/layout/IconCircleList"/>
    <dgm:cxn modelId="{04570F2A-4B2C-4E9B-8470-4636B83AC400}" type="presParOf" srcId="{80C5E7BD-46D4-4FC7-9373-D42C73F9EA61}" destId="{56D712EC-35F5-4831-9E82-5A2FFE957B5F}" srcOrd="3" destOrd="0" presId="urn:microsoft.com/office/officeart/2018/2/layout/IconCircleList"/>
    <dgm:cxn modelId="{39BDB37C-7CC9-4F62-B001-43D08446980F}" type="presParOf" srcId="{C30C7471-C698-40A2-9BEF-B6E72FDA561B}" destId="{2BD05D6D-FE11-4264-99AA-AE0C005A9AA1}" srcOrd="3" destOrd="0" presId="urn:microsoft.com/office/officeart/2018/2/layout/IconCircleList"/>
    <dgm:cxn modelId="{C788F590-FD0F-438E-9F24-DE973D660D39}" type="presParOf" srcId="{C30C7471-C698-40A2-9BEF-B6E72FDA561B}" destId="{15BFE9DF-1D96-4878-9260-781CE3A863BF}" srcOrd="4" destOrd="0" presId="urn:microsoft.com/office/officeart/2018/2/layout/IconCircleList"/>
    <dgm:cxn modelId="{2709B8EE-E905-48BE-B444-DBA87DCF9451}" type="presParOf" srcId="{15BFE9DF-1D96-4878-9260-781CE3A863BF}" destId="{1DD4295E-7E20-4A90-8339-0881677E5A52}" srcOrd="0" destOrd="0" presId="urn:microsoft.com/office/officeart/2018/2/layout/IconCircleList"/>
    <dgm:cxn modelId="{985FB29B-65C9-482D-A05C-BE3C2409CB4F}" type="presParOf" srcId="{15BFE9DF-1D96-4878-9260-781CE3A863BF}" destId="{756E6600-8752-44FC-9826-B24B1E3D0881}" srcOrd="1" destOrd="0" presId="urn:microsoft.com/office/officeart/2018/2/layout/IconCircleList"/>
    <dgm:cxn modelId="{69F137BD-8DFE-44BB-AE3F-1D20F88B59F1}" type="presParOf" srcId="{15BFE9DF-1D96-4878-9260-781CE3A863BF}" destId="{04F24807-EBF4-47B2-B0E9-138D60F64113}" srcOrd="2" destOrd="0" presId="urn:microsoft.com/office/officeart/2018/2/layout/IconCircleList"/>
    <dgm:cxn modelId="{E5689221-6C9F-4146-B8A1-22BCC42F7D26}" type="presParOf" srcId="{15BFE9DF-1D96-4878-9260-781CE3A863BF}" destId="{EF4B56A8-D97A-4F2E-8E80-0BA42DD5AC4F}" srcOrd="3" destOrd="0" presId="urn:microsoft.com/office/officeart/2018/2/layout/IconCircleList"/>
    <dgm:cxn modelId="{F9951808-98CF-4085-9C74-52D43B4D8551}" type="presParOf" srcId="{C30C7471-C698-40A2-9BEF-B6E72FDA561B}" destId="{2F657063-5DDC-4928-B696-20E303BE7C66}" srcOrd="5" destOrd="0" presId="urn:microsoft.com/office/officeart/2018/2/layout/IconCircleList"/>
    <dgm:cxn modelId="{C64D048D-E8C8-4624-B077-870FAF916C6A}" type="presParOf" srcId="{C30C7471-C698-40A2-9BEF-B6E72FDA561B}" destId="{12C1E1E9-BF71-42BB-98DD-47DE2727E0D1}" srcOrd="6" destOrd="0" presId="urn:microsoft.com/office/officeart/2018/2/layout/IconCircleList"/>
    <dgm:cxn modelId="{2D3906CB-1485-4278-84C9-9B81F16B1D51}" type="presParOf" srcId="{12C1E1E9-BF71-42BB-98DD-47DE2727E0D1}" destId="{BA4BBA52-DD32-4FD4-8B1A-25EC715DE0C1}" srcOrd="0" destOrd="0" presId="urn:microsoft.com/office/officeart/2018/2/layout/IconCircleList"/>
    <dgm:cxn modelId="{53E7D28B-9FA4-4B83-B9D5-6495F21FD845}" type="presParOf" srcId="{12C1E1E9-BF71-42BB-98DD-47DE2727E0D1}" destId="{C3223029-0F4D-4622-97CC-8E9626370006}" srcOrd="1" destOrd="0" presId="urn:microsoft.com/office/officeart/2018/2/layout/IconCircleList"/>
    <dgm:cxn modelId="{8FE27B95-28EF-4770-A1CA-0286038D51FB}" type="presParOf" srcId="{12C1E1E9-BF71-42BB-98DD-47DE2727E0D1}" destId="{322202F4-3BE9-476D-A462-D887A9EA34AF}" srcOrd="2" destOrd="0" presId="urn:microsoft.com/office/officeart/2018/2/layout/IconCircleList"/>
    <dgm:cxn modelId="{4F40B1FF-2E9B-4E61-889B-EB7E7D98F06B}" type="presParOf" srcId="{12C1E1E9-BF71-42BB-98DD-47DE2727E0D1}" destId="{3B372CD6-00EB-4F34-A5EF-086D1CD18AE3}" srcOrd="3" destOrd="0" presId="urn:microsoft.com/office/officeart/2018/2/layout/IconCircleList"/>
    <dgm:cxn modelId="{3F3225AD-B0D9-4277-92FD-52F046DC9F6B}" type="presParOf" srcId="{C30C7471-C698-40A2-9BEF-B6E72FDA561B}" destId="{C216255B-9322-4CD8-8942-77146B6727FB}" srcOrd="7" destOrd="0" presId="urn:microsoft.com/office/officeart/2018/2/layout/IconCircleList"/>
    <dgm:cxn modelId="{9CAA946A-9109-4CD6-B098-F432FE094EA3}" type="presParOf" srcId="{C30C7471-C698-40A2-9BEF-B6E72FDA561B}" destId="{E0F95BD4-08CA-43E0-A316-3361E44B2509}" srcOrd="8" destOrd="0" presId="urn:microsoft.com/office/officeart/2018/2/layout/IconCircleList"/>
    <dgm:cxn modelId="{6F8B8A2E-3FE3-4DE5-A087-27B1F8247AEB}" type="presParOf" srcId="{E0F95BD4-08CA-43E0-A316-3361E44B2509}" destId="{CA6E72FD-D269-4BFD-90EC-E826B80F333C}" srcOrd="0" destOrd="0" presId="urn:microsoft.com/office/officeart/2018/2/layout/IconCircleList"/>
    <dgm:cxn modelId="{E898F67B-0CE6-4693-BA9A-B5EFE88FD1DC}" type="presParOf" srcId="{E0F95BD4-08CA-43E0-A316-3361E44B2509}" destId="{F016ABEF-FDCF-4288-8701-1D0B8B0C6C61}" srcOrd="1" destOrd="0" presId="urn:microsoft.com/office/officeart/2018/2/layout/IconCircleList"/>
    <dgm:cxn modelId="{CC9B8A2A-179B-4D64-B4CD-1AF795CCD742}" type="presParOf" srcId="{E0F95BD4-08CA-43E0-A316-3361E44B2509}" destId="{B58D0BB1-8F71-4112-BFC1-2A5EE50EB05F}" srcOrd="2" destOrd="0" presId="urn:microsoft.com/office/officeart/2018/2/layout/IconCircleList"/>
    <dgm:cxn modelId="{4E6E16A4-1309-44BC-8858-95F958BFAD8B}" type="presParOf" srcId="{E0F95BD4-08CA-43E0-A316-3361E44B2509}" destId="{4C85F4F9-5861-4D85-B1E6-AA9E517E47C2}" srcOrd="3" destOrd="0" presId="urn:microsoft.com/office/officeart/2018/2/layout/IconCircleList"/>
    <dgm:cxn modelId="{B0A0BFB4-7ECC-4876-8591-1A3234CAA944}" type="presParOf" srcId="{C30C7471-C698-40A2-9BEF-B6E72FDA561B}" destId="{B9987E01-7F3B-4199-B52C-433AAF7D1F60}" srcOrd="9" destOrd="0" presId="urn:microsoft.com/office/officeart/2018/2/layout/IconCircleList"/>
    <dgm:cxn modelId="{CFD5A945-4E24-465A-9E4E-319553DBA39B}" type="presParOf" srcId="{C30C7471-C698-40A2-9BEF-B6E72FDA561B}" destId="{7C7692CC-6181-47FE-B9F4-94D7DCDAC7BA}" srcOrd="10" destOrd="0" presId="urn:microsoft.com/office/officeart/2018/2/layout/IconCircleList"/>
    <dgm:cxn modelId="{150AE5F1-48F1-4871-97FF-0166192DB3FC}" type="presParOf" srcId="{7C7692CC-6181-47FE-B9F4-94D7DCDAC7BA}" destId="{64546877-D0CA-4291-B987-B99E82C129A1}" srcOrd="0" destOrd="0" presId="urn:microsoft.com/office/officeart/2018/2/layout/IconCircleList"/>
    <dgm:cxn modelId="{1618F893-D06B-4872-A85C-81F40BB01528}" type="presParOf" srcId="{7C7692CC-6181-47FE-B9F4-94D7DCDAC7BA}" destId="{087A9CA7-CABE-4645-9F2B-DFEA54A75AE6}" srcOrd="1" destOrd="0" presId="urn:microsoft.com/office/officeart/2018/2/layout/IconCircleList"/>
    <dgm:cxn modelId="{3206BD69-AF13-42E9-A7E2-69F6033610C2}" type="presParOf" srcId="{7C7692CC-6181-47FE-B9F4-94D7DCDAC7BA}" destId="{27D2A77A-9C04-4E5A-8E7A-2756293A6169}" srcOrd="2" destOrd="0" presId="urn:microsoft.com/office/officeart/2018/2/layout/IconCircleList"/>
    <dgm:cxn modelId="{984E15AB-C931-4190-B245-0EBCBFBEDEA9}" type="presParOf" srcId="{7C7692CC-6181-47FE-B9F4-94D7DCDAC7BA}" destId="{4560FB84-AA34-41A5-9828-32879F4AB204}" srcOrd="3" destOrd="0" presId="urn:microsoft.com/office/officeart/2018/2/layout/IconCircleList"/>
    <dgm:cxn modelId="{F1A6264E-6145-4747-9A76-E6C7E879464A}" type="presParOf" srcId="{C30C7471-C698-40A2-9BEF-B6E72FDA561B}" destId="{02FCF548-98E6-4D86-960C-10AE6B8FE943}" srcOrd="11" destOrd="0" presId="urn:microsoft.com/office/officeart/2018/2/layout/IconCircleList"/>
    <dgm:cxn modelId="{01412407-C241-4627-B5C0-806B7DAC3B11}" type="presParOf" srcId="{C30C7471-C698-40A2-9BEF-B6E72FDA561B}" destId="{0E235E10-CD9A-4ADC-8FB0-1AFCA05B1569}" srcOrd="12" destOrd="0" presId="urn:microsoft.com/office/officeart/2018/2/layout/IconCircleList"/>
    <dgm:cxn modelId="{034A6AA6-5616-4CA6-B41E-E8716DF6F75B}" type="presParOf" srcId="{0E235E10-CD9A-4ADC-8FB0-1AFCA05B1569}" destId="{A4DBA706-D678-4A01-8B00-C487892F6B2E}" srcOrd="0" destOrd="0" presId="urn:microsoft.com/office/officeart/2018/2/layout/IconCircleList"/>
    <dgm:cxn modelId="{C54395C1-7632-4F3A-BE5C-CE104B8FE271}" type="presParOf" srcId="{0E235E10-CD9A-4ADC-8FB0-1AFCA05B1569}" destId="{766F9974-7FE9-4453-817E-38C8D51BA82C}" srcOrd="1" destOrd="0" presId="urn:microsoft.com/office/officeart/2018/2/layout/IconCircleList"/>
    <dgm:cxn modelId="{68D8F249-804E-4662-8B06-71F855AF7D14}" type="presParOf" srcId="{0E235E10-CD9A-4ADC-8FB0-1AFCA05B1569}" destId="{66DD0D27-10A9-4B2B-9CBA-E8CE1EE355E3}" srcOrd="2" destOrd="0" presId="urn:microsoft.com/office/officeart/2018/2/layout/IconCircleList"/>
    <dgm:cxn modelId="{4B27E45D-6AFF-498A-BCBA-F7F5BEFD0FE5}" type="presParOf" srcId="{0E235E10-CD9A-4ADC-8FB0-1AFCA05B1569}" destId="{51C111C1-1C19-4A21-9D76-BE81307B818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4D45D2-B7C1-4843-AC0B-06A8AF47D1A1}">
      <dsp:nvSpPr>
        <dsp:cNvPr id="0" name=""/>
        <dsp:cNvSpPr/>
      </dsp:nvSpPr>
      <dsp:spPr>
        <a:xfrm>
          <a:off x="0" y="2445"/>
          <a:ext cx="576256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EA1D7C-6DEA-47CD-AAA7-E5F8FC29FE30}">
      <dsp:nvSpPr>
        <dsp:cNvPr id="0" name=""/>
        <dsp:cNvSpPr/>
      </dsp:nvSpPr>
      <dsp:spPr>
        <a:xfrm>
          <a:off x="0" y="2445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Introduction </a:t>
          </a:r>
        </a:p>
      </dsp:txBody>
      <dsp:txXfrm>
        <a:off x="0" y="2445"/>
        <a:ext cx="5762564" cy="454836"/>
      </dsp:txXfrm>
    </dsp:sp>
    <dsp:sp modelId="{2490FD6E-1731-463D-96E9-EB27138A7A69}">
      <dsp:nvSpPr>
        <dsp:cNvPr id="0" name=""/>
        <dsp:cNvSpPr/>
      </dsp:nvSpPr>
      <dsp:spPr>
        <a:xfrm>
          <a:off x="0" y="457281"/>
          <a:ext cx="5762564" cy="0"/>
        </a:xfrm>
        <a:prstGeom prst="line">
          <a:avLst/>
        </a:prstGeom>
        <a:solidFill>
          <a:schemeClr val="accent5">
            <a:hueOff val="1933400"/>
            <a:satOff val="-2870"/>
            <a:lumOff val="-529"/>
            <a:alphaOff val="0"/>
          </a:schemeClr>
        </a:solidFill>
        <a:ln w="12700" cap="flat" cmpd="sng" algn="ctr">
          <a:solidFill>
            <a:schemeClr val="accent5">
              <a:hueOff val="1933400"/>
              <a:satOff val="-2870"/>
              <a:lumOff val="-5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C08B9A-FFB8-48DA-AAB3-A53393761345}">
      <dsp:nvSpPr>
        <dsp:cNvPr id="0" name=""/>
        <dsp:cNvSpPr/>
      </dsp:nvSpPr>
      <dsp:spPr>
        <a:xfrm>
          <a:off x="0" y="457281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sp:txBody>
      <dsp:txXfrm>
        <a:off x="0" y="457281"/>
        <a:ext cx="5762564" cy="454836"/>
      </dsp:txXfrm>
    </dsp:sp>
    <dsp:sp modelId="{63EBCE86-6A9A-459C-80BE-E82953CA859E}">
      <dsp:nvSpPr>
        <dsp:cNvPr id="0" name=""/>
        <dsp:cNvSpPr/>
      </dsp:nvSpPr>
      <dsp:spPr>
        <a:xfrm>
          <a:off x="0" y="912117"/>
          <a:ext cx="5762564" cy="0"/>
        </a:xfrm>
        <a:prstGeom prst="line">
          <a:avLst/>
        </a:prstGeom>
        <a:solidFill>
          <a:schemeClr val="accent5">
            <a:hueOff val="3866800"/>
            <a:satOff val="-5741"/>
            <a:lumOff val="-1059"/>
            <a:alphaOff val="0"/>
          </a:schemeClr>
        </a:solidFill>
        <a:ln w="12700" cap="flat" cmpd="sng" algn="ctr">
          <a:solidFill>
            <a:schemeClr val="accent5">
              <a:hueOff val="3866800"/>
              <a:satOff val="-5741"/>
              <a:lumOff val="-1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F7A0E1-25E7-4EC9-B72A-B6C679F9FB21}">
      <dsp:nvSpPr>
        <dsp:cNvPr id="0" name=""/>
        <dsp:cNvSpPr/>
      </dsp:nvSpPr>
      <dsp:spPr>
        <a:xfrm>
          <a:off x="0" y="912117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Existing literature review</a:t>
          </a:r>
        </a:p>
      </dsp:txBody>
      <dsp:txXfrm>
        <a:off x="0" y="912117"/>
        <a:ext cx="5762564" cy="454836"/>
      </dsp:txXfrm>
    </dsp:sp>
    <dsp:sp modelId="{E44E6AC5-6849-4D9C-B42D-20478E5B157B}">
      <dsp:nvSpPr>
        <dsp:cNvPr id="0" name=""/>
        <dsp:cNvSpPr/>
      </dsp:nvSpPr>
      <dsp:spPr>
        <a:xfrm>
          <a:off x="0" y="1366953"/>
          <a:ext cx="5762564" cy="0"/>
        </a:xfrm>
        <a:prstGeom prst="line">
          <a:avLst/>
        </a:prstGeom>
        <a:solidFill>
          <a:schemeClr val="accent5">
            <a:hueOff val="5800200"/>
            <a:satOff val="-8611"/>
            <a:lumOff val="-1588"/>
            <a:alphaOff val="0"/>
          </a:schemeClr>
        </a:solidFill>
        <a:ln w="12700" cap="flat" cmpd="sng" algn="ctr">
          <a:solidFill>
            <a:schemeClr val="accent5">
              <a:hueOff val="5800200"/>
              <a:satOff val="-8611"/>
              <a:lumOff val="-15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468462-6A93-4D22-B5D4-90ED78781F42}">
      <dsp:nvSpPr>
        <dsp:cNvPr id="0" name=""/>
        <dsp:cNvSpPr/>
      </dsp:nvSpPr>
      <dsp:spPr>
        <a:xfrm>
          <a:off x="0" y="1366953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Features of our project</a:t>
          </a:r>
        </a:p>
      </dsp:txBody>
      <dsp:txXfrm>
        <a:off x="0" y="1366953"/>
        <a:ext cx="5762564" cy="454836"/>
      </dsp:txXfrm>
    </dsp:sp>
    <dsp:sp modelId="{9066605D-C34F-4BEF-B17F-A7F0E848EA8B}">
      <dsp:nvSpPr>
        <dsp:cNvPr id="0" name=""/>
        <dsp:cNvSpPr/>
      </dsp:nvSpPr>
      <dsp:spPr>
        <a:xfrm>
          <a:off x="0" y="1821790"/>
          <a:ext cx="5762564" cy="0"/>
        </a:xfrm>
        <a:prstGeom prst="line">
          <a:avLst/>
        </a:prstGeom>
        <a:solidFill>
          <a:schemeClr val="accent5">
            <a:hueOff val="7733600"/>
            <a:satOff val="-11481"/>
            <a:lumOff val="-2118"/>
            <a:alphaOff val="0"/>
          </a:schemeClr>
        </a:solidFill>
        <a:ln w="12700" cap="flat" cmpd="sng" algn="ctr">
          <a:solidFill>
            <a:schemeClr val="accent5">
              <a:hueOff val="7733600"/>
              <a:satOff val="-11481"/>
              <a:lumOff val="-211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EB610B-839A-4883-84C4-4FA614FC427B}">
      <dsp:nvSpPr>
        <dsp:cNvPr id="0" name=""/>
        <dsp:cNvSpPr/>
      </dsp:nvSpPr>
      <dsp:spPr>
        <a:xfrm>
          <a:off x="0" y="1821790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System design</a:t>
          </a:r>
        </a:p>
      </dsp:txBody>
      <dsp:txXfrm>
        <a:off x="0" y="1821790"/>
        <a:ext cx="5762564" cy="454836"/>
      </dsp:txXfrm>
    </dsp:sp>
    <dsp:sp modelId="{68124DF7-B0F1-4AE2-A338-8D3F1A450E1E}">
      <dsp:nvSpPr>
        <dsp:cNvPr id="0" name=""/>
        <dsp:cNvSpPr/>
      </dsp:nvSpPr>
      <dsp:spPr>
        <a:xfrm>
          <a:off x="0" y="2276626"/>
          <a:ext cx="5762564" cy="0"/>
        </a:xfrm>
        <a:prstGeom prst="line">
          <a:avLst/>
        </a:prstGeom>
        <a:solidFill>
          <a:schemeClr val="accent5">
            <a:hueOff val="9666999"/>
            <a:satOff val="-14351"/>
            <a:lumOff val="-2647"/>
            <a:alphaOff val="0"/>
          </a:schemeClr>
        </a:solidFill>
        <a:ln w="12700" cap="flat" cmpd="sng" algn="ctr">
          <a:solidFill>
            <a:schemeClr val="accent5">
              <a:hueOff val="9666999"/>
              <a:satOff val="-14351"/>
              <a:lumOff val="-26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DCB3DB-9C49-473A-8A1B-40DF681D132B}">
      <dsp:nvSpPr>
        <dsp:cNvPr id="0" name=""/>
        <dsp:cNvSpPr/>
      </dsp:nvSpPr>
      <dsp:spPr>
        <a:xfrm>
          <a:off x="0" y="2276626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Proposed model</a:t>
          </a:r>
        </a:p>
      </dsp:txBody>
      <dsp:txXfrm>
        <a:off x="0" y="2276626"/>
        <a:ext cx="5762564" cy="454836"/>
      </dsp:txXfrm>
    </dsp:sp>
    <dsp:sp modelId="{50D20AE4-352B-4AD6-9F4D-48FC636702C9}">
      <dsp:nvSpPr>
        <dsp:cNvPr id="0" name=""/>
        <dsp:cNvSpPr/>
      </dsp:nvSpPr>
      <dsp:spPr>
        <a:xfrm>
          <a:off x="0" y="2731462"/>
          <a:ext cx="5762564" cy="0"/>
        </a:xfrm>
        <a:prstGeom prst="line">
          <a:avLst/>
        </a:prstGeom>
        <a:solidFill>
          <a:schemeClr val="accent5">
            <a:hueOff val="11600400"/>
            <a:satOff val="-17222"/>
            <a:lumOff val="-3177"/>
            <a:alphaOff val="0"/>
          </a:schemeClr>
        </a:solidFill>
        <a:ln w="12700" cap="flat" cmpd="sng" algn="ctr">
          <a:solidFill>
            <a:schemeClr val="accent5">
              <a:hueOff val="11600400"/>
              <a:satOff val="-17222"/>
              <a:lumOff val="-3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C59770-F9A7-4F35-9796-5DA2EDA60A73}">
      <dsp:nvSpPr>
        <dsp:cNvPr id="0" name=""/>
        <dsp:cNvSpPr/>
      </dsp:nvSpPr>
      <dsp:spPr>
        <a:xfrm>
          <a:off x="0" y="2731462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Software requirement</a:t>
          </a:r>
        </a:p>
      </dsp:txBody>
      <dsp:txXfrm>
        <a:off x="0" y="2731462"/>
        <a:ext cx="5762564" cy="454836"/>
      </dsp:txXfrm>
    </dsp:sp>
    <dsp:sp modelId="{210034CA-E130-4328-9C28-F45EBB7C86E5}">
      <dsp:nvSpPr>
        <dsp:cNvPr id="0" name=""/>
        <dsp:cNvSpPr/>
      </dsp:nvSpPr>
      <dsp:spPr>
        <a:xfrm>
          <a:off x="0" y="3186298"/>
          <a:ext cx="5762564" cy="0"/>
        </a:xfrm>
        <a:prstGeom prst="line">
          <a:avLst/>
        </a:prstGeom>
        <a:solidFill>
          <a:schemeClr val="accent5">
            <a:hueOff val="13533799"/>
            <a:satOff val="-20092"/>
            <a:lumOff val="-3706"/>
            <a:alphaOff val="0"/>
          </a:schemeClr>
        </a:solidFill>
        <a:ln w="12700" cap="flat" cmpd="sng" algn="ctr">
          <a:solidFill>
            <a:schemeClr val="accent5">
              <a:hueOff val="13533799"/>
              <a:satOff val="-20092"/>
              <a:lumOff val="-3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6E7095-85E9-46A1-89D0-272F0E90562A}">
      <dsp:nvSpPr>
        <dsp:cNvPr id="0" name=""/>
        <dsp:cNvSpPr/>
      </dsp:nvSpPr>
      <dsp:spPr>
        <a:xfrm>
          <a:off x="0" y="3186298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Hardware requirement</a:t>
          </a:r>
        </a:p>
      </dsp:txBody>
      <dsp:txXfrm>
        <a:off x="0" y="3186298"/>
        <a:ext cx="5762564" cy="454836"/>
      </dsp:txXfrm>
    </dsp:sp>
    <dsp:sp modelId="{7A5790EF-B868-400B-8B42-CD037EDAB104}">
      <dsp:nvSpPr>
        <dsp:cNvPr id="0" name=""/>
        <dsp:cNvSpPr/>
      </dsp:nvSpPr>
      <dsp:spPr>
        <a:xfrm>
          <a:off x="0" y="3641135"/>
          <a:ext cx="5762564" cy="0"/>
        </a:xfrm>
        <a:prstGeom prst="line">
          <a:avLst/>
        </a:prstGeom>
        <a:solidFill>
          <a:schemeClr val="accent5">
            <a:hueOff val="15467199"/>
            <a:satOff val="-22962"/>
            <a:lumOff val="-4236"/>
            <a:alphaOff val="0"/>
          </a:schemeClr>
        </a:solidFill>
        <a:ln w="12700" cap="flat" cmpd="sng" algn="ctr">
          <a:solidFill>
            <a:schemeClr val="accent5">
              <a:hueOff val="15467199"/>
              <a:satOff val="-22962"/>
              <a:lumOff val="-423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D3EF2B-A468-4C07-9652-DB24EA759928}">
      <dsp:nvSpPr>
        <dsp:cNvPr id="0" name=""/>
        <dsp:cNvSpPr/>
      </dsp:nvSpPr>
      <dsp:spPr>
        <a:xfrm>
          <a:off x="0" y="3641135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Interface and output</a:t>
          </a:r>
        </a:p>
      </dsp:txBody>
      <dsp:txXfrm>
        <a:off x="0" y="3641135"/>
        <a:ext cx="5762564" cy="454836"/>
      </dsp:txXfrm>
    </dsp:sp>
    <dsp:sp modelId="{1A070581-DF12-4CB8-B73B-A6E0861EB7D4}">
      <dsp:nvSpPr>
        <dsp:cNvPr id="0" name=""/>
        <dsp:cNvSpPr/>
      </dsp:nvSpPr>
      <dsp:spPr>
        <a:xfrm>
          <a:off x="0" y="4095971"/>
          <a:ext cx="5762564" cy="0"/>
        </a:xfrm>
        <a:prstGeom prst="line">
          <a:avLst/>
        </a:prstGeom>
        <a:solidFill>
          <a:schemeClr val="accent5">
            <a:hueOff val="17400599"/>
            <a:satOff val="-25833"/>
            <a:lumOff val="-4765"/>
            <a:alphaOff val="0"/>
          </a:schemeClr>
        </a:solidFill>
        <a:ln w="12700" cap="flat" cmpd="sng" algn="ctr">
          <a:solidFill>
            <a:schemeClr val="accent5">
              <a:hueOff val="17400599"/>
              <a:satOff val="-25833"/>
              <a:lumOff val="-4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F815D9-E431-41A7-A229-0452BB25FCE7}">
      <dsp:nvSpPr>
        <dsp:cNvPr id="0" name=""/>
        <dsp:cNvSpPr/>
      </dsp:nvSpPr>
      <dsp:spPr>
        <a:xfrm>
          <a:off x="0" y="4095971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Future Plan</a:t>
          </a:r>
        </a:p>
      </dsp:txBody>
      <dsp:txXfrm>
        <a:off x="0" y="4095971"/>
        <a:ext cx="5762564" cy="454836"/>
      </dsp:txXfrm>
    </dsp:sp>
    <dsp:sp modelId="{16ACFD6E-68FB-483A-BC3F-E907C62DEDAA}">
      <dsp:nvSpPr>
        <dsp:cNvPr id="0" name=""/>
        <dsp:cNvSpPr/>
      </dsp:nvSpPr>
      <dsp:spPr>
        <a:xfrm>
          <a:off x="0" y="4550807"/>
          <a:ext cx="5762564" cy="0"/>
        </a:xfrm>
        <a:prstGeom prst="line">
          <a:avLst/>
        </a:prstGeom>
        <a:solidFill>
          <a:schemeClr val="accent5">
            <a:hueOff val="19333998"/>
            <a:satOff val="-28703"/>
            <a:lumOff val="-5295"/>
            <a:alphaOff val="0"/>
          </a:schemeClr>
        </a:solidFill>
        <a:ln w="12700" cap="flat" cmpd="sng" algn="ctr">
          <a:solidFill>
            <a:schemeClr val="accent5">
              <a:hueOff val="19333998"/>
              <a:satOff val="-28703"/>
              <a:lumOff val="-52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8D0C3F-EA65-4C2E-9F72-5F3541184F3A}">
      <dsp:nvSpPr>
        <dsp:cNvPr id="0" name=""/>
        <dsp:cNvSpPr/>
      </dsp:nvSpPr>
      <dsp:spPr>
        <a:xfrm>
          <a:off x="0" y="4550807"/>
          <a:ext cx="5762564" cy="454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Conclusion</a:t>
          </a:r>
        </a:p>
      </dsp:txBody>
      <dsp:txXfrm>
        <a:off x="0" y="4550807"/>
        <a:ext cx="5762564" cy="4548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AF5441-A38C-41C7-B7AE-206D9EFDCBC4}">
      <dsp:nvSpPr>
        <dsp:cNvPr id="0" name=""/>
        <dsp:cNvSpPr/>
      </dsp:nvSpPr>
      <dsp:spPr>
        <a:xfrm>
          <a:off x="1991331" y="552422"/>
          <a:ext cx="623320" cy="6233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0D6F5D-ED68-4C6F-B4FB-F9A04B81B372}">
      <dsp:nvSpPr>
        <dsp:cNvPr id="0" name=""/>
        <dsp:cNvSpPr/>
      </dsp:nvSpPr>
      <dsp:spPr>
        <a:xfrm>
          <a:off x="1258579" y="1390818"/>
          <a:ext cx="2088829" cy="5222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ADMIN MODULE</a:t>
          </a:r>
        </a:p>
      </dsp:txBody>
      <dsp:txXfrm>
        <a:off x="1258579" y="1390818"/>
        <a:ext cx="2088829" cy="522214"/>
      </dsp:txXfrm>
    </dsp:sp>
    <dsp:sp modelId="{06416E20-EA46-495F-A022-CC5332E1AE28}">
      <dsp:nvSpPr>
        <dsp:cNvPr id="0" name=""/>
        <dsp:cNvSpPr/>
      </dsp:nvSpPr>
      <dsp:spPr>
        <a:xfrm>
          <a:off x="4606668" y="552422"/>
          <a:ext cx="623320" cy="6233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790E87-25BC-4EED-88DF-53A16FA04DF7}">
      <dsp:nvSpPr>
        <dsp:cNvPr id="0" name=""/>
        <dsp:cNvSpPr/>
      </dsp:nvSpPr>
      <dsp:spPr>
        <a:xfrm>
          <a:off x="3607444" y="1390818"/>
          <a:ext cx="2886333" cy="5222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DOCTOR MODULE</a:t>
          </a:r>
        </a:p>
      </dsp:txBody>
      <dsp:txXfrm>
        <a:off x="3607444" y="1390818"/>
        <a:ext cx="2886333" cy="522214"/>
      </dsp:txXfrm>
    </dsp:sp>
    <dsp:sp modelId="{AD13ABF0-F6DD-4184-8962-A35AC8615611}">
      <dsp:nvSpPr>
        <dsp:cNvPr id="0" name=""/>
        <dsp:cNvSpPr/>
      </dsp:nvSpPr>
      <dsp:spPr>
        <a:xfrm>
          <a:off x="7541623" y="552422"/>
          <a:ext cx="623320" cy="6233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7FE764-7FC8-4785-986B-9A86FF85CA9B}">
      <dsp:nvSpPr>
        <dsp:cNvPr id="0" name=""/>
        <dsp:cNvSpPr/>
      </dsp:nvSpPr>
      <dsp:spPr>
        <a:xfrm>
          <a:off x="6718547" y="1390818"/>
          <a:ext cx="2516413" cy="5222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PATIENT MODULE</a:t>
          </a:r>
        </a:p>
      </dsp:txBody>
      <dsp:txXfrm>
        <a:off x="6718547" y="1390818"/>
        <a:ext cx="2516413" cy="522214"/>
      </dsp:txXfrm>
    </dsp:sp>
    <dsp:sp modelId="{8154DF54-6BC8-4155-A225-72891588184A}">
      <dsp:nvSpPr>
        <dsp:cNvPr id="0" name=""/>
        <dsp:cNvSpPr/>
      </dsp:nvSpPr>
      <dsp:spPr>
        <a:xfrm>
          <a:off x="4758720" y="2238323"/>
          <a:ext cx="623320" cy="6233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96A4A-E079-4ED4-9718-35BB611DD5F6}">
      <dsp:nvSpPr>
        <dsp:cNvPr id="0" name=""/>
        <dsp:cNvSpPr/>
      </dsp:nvSpPr>
      <dsp:spPr>
        <a:xfrm>
          <a:off x="3424327" y="3025746"/>
          <a:ext cx="3269370" cy="492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PHARMACIST MODULE</a:t>
          </a:r>
        </a:p>
      </dsp:txBody>
      <dsp:txXfrm>
        <a:off x="3424327" y="3025746"/>
        <a:ext cx="3269370" cy="4921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89AB37-F256-47D6-A420-F8409147D288}">
      <dsp:nvSpPr>
        <dsp:cNvPr id="0" name=""/>
        <dsp:cNvSpPr/>
      </dsp:nvSpPr>
      <dsp:spPr>
        <a:xfrm>
          <a:off x="0" y="294865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89FBAC-3306-4C76-BDD1-F7E580C81D76}">
      <dsp:nvSpPr>
        <dsp:cNvPr id="0" name=""/>
        <dsp:cNvSpPr/>
      </dsp:nvSpPr>
      <dsp:spPr>
        <a:xfrm>
          <a:off x="496283" y="14425"/>
          <a:ext cx="7360920" cy="5608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OPERATING SYSTEM : WINDOWS-10 </a:t>
          </a:r>
        </a:p>
      </dsp:txBody>
      <dsp:txXfrm>
        <a:off x="523663" y="41805"/>
        <a:ext cx="7306160" cy="506120"/>
      </dsp:txXfrm>
    </dsp:sp>
    <dsp:sp modelId="{C1189234-1297-4B0D-BCD7-06622E73F397}">
      <dsp:nvSpPr>
        <dsp:cNvPr id="0" name=""/>
        <dsp:cNvSpPr/>
      </dsp:nvSpPr>
      <dsp:spPr>
        <a:xfrm>
          <a:off x="0" y="1156705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4833500"/>
              <a:satOff val="-7176"/>
              <a:lumOff val="-13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BB6BEA-B348-41AC-8C38-408197C57297}">
      <dsp:nvSpPr>
        <dsp:cNvPr id="0" name=""/>
        <dsp:cNvSpPr/>
      </dsp:nvSpPr>
      <dsp:spPr>
        <a:xfrm>
          <a:off x="525780" y="876265"/>
          <a:ext cx="7360920" cy="560880"/>
        </a:xfrm>
        <a:prstGeom prst="roundRect">
          <a:avLst/>
        </a:prstGeom>
        <a:solidFill>
          <a:schemeClr val="accent5">
            <a:hueOff val="4833500"/>
            <a:satOff val="-7176"/>
            <a:lumOff val="-13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DATA BASE : MYSQL/XAMPP SEVER </a:t>
          </a:r>
        </a:p>
      </dsp:txBody>
      <dsp:txXfrm>
        <a:off x="553160" y="903645"/>
        <a:ext cx="7306160" cy="506120"/>
      </dsp:txXfrm>
    </dsp:sp>
    <dsp:sp modelId="{BC6D392C-9510-4255-A9D1-86DC0CBA8429}">
      <dsp:nvSpPr>
        <dsp:cNvPr id="0" name=""/>
        <dsp:cNvSpPr/>
      </dsp:nvSpPr>
      <dsp:spPr>
        <a:xfrm>
          <a:off x="0" y="2018545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9666999"/>
              <a:satOff val="-14351"/>
              <a:lumOff val="-26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E3DBC9-DAB2-479F-8D6A-F40DFCF78554}">
      <dsp:nvSpPr>
        <dsp:cNvPr id="0" name=""/>
        <dsp:cNvSpPr/>
      </dsp:nvSpPr>
      <dsp:spPr>
        <a:xfrm>
          <a:off x="525780" y="1738105"/>
          <a:ext cx="7360920" cy="560880"/>
        </a:xfrm>
        <a:prstGeom prst="roundRect">
          <a:avLst/>
        </a:prstGeom>
        <a:solidFill>
          <a:schemeClr val="accent5">
            <a:hueOff val="9666999"/>
            <a:satOff val="-14351"/>
            <a:lumOff val="-2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SOFTWARE : Apache NetBeans </a:t>
          </a:r>
        </a:p>
      </dsp:txBody>
      <dsp:txXfrm>
        <a:off x="553160" y="1765485"/>
        <a:ext cx="7306160" cy="506120"/>
      </dsp:txXfrm>
    </dsp:sp>
    <dsp:sp modelId="{EA066D47-2CEE-4B03-A537-8BAF9AE79A55}">
      <dsp:nvSpPr>
        <dsp:cNvPr id="0" name=""/>
        <dsp:cNvSpPr/>
      </dsp:nvSpPr>
      <dsp:spPr>
        <a:xfrm>
          <a:off x="0" y="2880385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4500499"/>
              <a:satOff val="-21527"/>
              <a:lumOff val="-39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64DF99-673B-45C2-8383-6DD5CC78DB91}">
      <dsp:nvSpPr>
        <dsp:cNvPr id="0" name=""/>
        <dsp:cNvSpPr/>
      </dsp:nvSpPr>
      <dsp:spPr>
        <a:xfrm>
          <a:off x="525780" y="2599945"/>
          <a:ext cx="7360920" cy="560880"/>
        </a:xfrm>
        <a:prstGeom prst="roundRect">
          <a:avLst/>
        </a:prstGeom>
        <a:solidFill>
          <a:schemeClr val="accent5">
            <a:hueOff val="14500499"/>
            <a:satOff val="-21527"/>
            <a:lumOff val="-39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LANGUAGE : JAVA </a:t>
          </a:r>
        </a:p>
      </dsp:txBody>
      <dsp:txXfrm>
        <a:off x="553160" y="2627325"/>
        <a:ext cx="7306160" cy="506120"/>
      </dsp:txXfrm>
    </dsp:sp>
    <dsp:sp modelId="{E342F264-1FDF-4A2F-953A-8A4F21FA9C22}">
      <dsp:nvSpPr>
        <dsp:cNvPr id="0" name=""/>
        <dsp:cNvSpPr/>
      </dsp:nvSpPr>
      <dsp:spPr>
        <a:xfrm>
          <a:off x="0" y="3742225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9333998"/>
              <a:satOff val="-28703"/>
              <a:lumOff val="-52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44B93A-9161-4BB7-B428-6D0870067B8F}">
      <dsp:nvSpPr>
        <dsp:cNvPr id="0" name=""/>
        <dsp:cNvSpPr/>
      </dsp:nvSpPr>
      <dsp:spPr>
        <a:xfrm>
          <a:off x="525780" y="3461785"/>
          <a:ext cx="7360920" cy="560880"/>
        </a:xfrm>
        <a:prstGeom prst="roundRect">
          <a:avLst/>
        </a:prstGeom>
        <a:solidFill>
          <a:schemeClr val="accent5">
            <a:hueOff val="19333998"/>
            <a:satOff val="-28703"/>
            <a:lumOff val="-52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SCRIPTING LANGUAGE : JAVA SCRIP</a:t>
          </a:r>
        </a:p>
      </dsp:txBody>
      <dsp:txXfrm>
        <a:off x="553160" y="3489165"/>
        <a:ext cx="7306160" cy="5061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A114C4-DF97-46F7-8D3C-8028CB27FA0E}">
      <dsp:nvSpPr>
        <dsp:cNvPr id="0" name=""/>
        <dsp:cNvSpPr/>
      </dsp:nvSpPr>
      <dsp:spPr>
        <a:xfrm>
          <a:off x="82613" y="52039"/>
          <a:ext cx="897246" cy="89724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082426-5998-43C1-AF9C-104ECF684DB2}">
      <dsp:nvSpPr>
        <dsp:cNvPr id="0" name=""/>
        <dsp:cNvSpPr/>
      </dsp:nvSpPr>
      <dsp:spPr>
        <a:xfrm>
          <a:off x="271034" y="240461"/>
          <a:ext cx="520402" cy="5204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031FAE-9EBB-4766-BE56-44112554513F}">
      <dsp:nvSpPr>
        <dsp:cNvPr id="0" name=""/>
        <dsp:cNvSpPr/>
      </dsp:nvSpPr>
      <dsp:spPr>
        <a:xfrm>
          <a:off x="1172126" y="52039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PROCESSOR : Intel(R)Core(TM) i5-3210M </a:t>
          </a:r>
        </a:p>
      </dsp:txBody>
      <dsp:txXfrm>
        <a:off x="1172126" y="52039"/>
        <a:ext cx="2114937" cy="897246"/>
      </dsp:txXfrm>
    </dsp:sp>
    <dsp:sp modelId="{1D7D4994-89A9-4912-BD88-207180C2DA87}">
      <dsp:nvSpPr>
        <dsp:cNvPr id="0" name=""/>
        <dsp:cNvSpPr/>
      </dsp:nvSpPr>
      <dsp:spPr>
        <a:xfrm>
          <a:off x="3655575" y="52039"/>
          <a:ext cx="897246" cy="89724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F9C876-CCF4-4691-BE03-A1861EC74B1F}">
      <dsp:nvSpPr>
        <dsp:cNvPr id="0" name=""/>
        <dsp:cNvSpPr/>
      </dsp:nvSpPr>
      <dsp:spPr>
        <a:xfrm>
          <a:off x="3843996" y="240461"/>
          <a:ext cx="520402" cy="5204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D712EC-35F5-4831-9E82-5A2FFE957B5F}">
      <dsp:nvSpPr>
        <dsp:cNvPr id="0" name=""/>
        <dsp:cNvSpPr/>
      </dsp:nvSpPr>
      <dsp:spPr>
        <a:xfrm>
          <a:off x="4745088" y="52039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PROCESSOR SPEED : 2.50 GHZ </a:t>
          </a:r>
        </a:p>
      </dsp:txBody>
      <dsp:txXfrm>
        <a:off x="4745088" y="52039"/>
        <a:ext cx="2114937" cy="897246"/>
      </dsp:txXfrm>
    </dsp:sp>
    <dsp:sp modelId="{1DD4295E-7E20-4A90-8339-0881677E5A52}">
      <dsp:nvSpPr>
        <dsp:cNvPr id="0" name=""/>
        <dsp:cNvSpPr/>
      </dsp:nvSpPr>
      <dsp:spPr>
        <a:xfrm>
          <a:off x="7228536" y="52039"/>
          <a:ext cx="897246" cy="89724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6E6600-8752-44FC-9826-B24B1E3D0881}">
      <dsp:nvSpPr>
        <dsp:cNvPr id="0" name=""/>
        <dsp:cNvSpPr/>
      </dsp:nvSpPr>
      <dsp:spPr>
        <a:xfrm>
          <a:off x="7416958" y="240461"/>
          <a:ext cx="520402" cy="52040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4B56A8-D97A-4F2E-8E80-0BA42DD5AC4F}">
      <dsp:nvSpPr>
        <dsp:cNvPr id="0" name=""/>
        <dsp:cNvSpPr/>
      </dsp:nvSpPr>
      <dsp:spPr>
        <a:xfrm>
          <a:off x="8318049" y="52039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MONITOR : COLOR MONITOR </a:t>
          </a:r>
        </a:p>
      </dsp:txBody>
      <dsp:txXfrm>
        <a:off x="8318049" y="52039"/>
        <a:ext cx="2114937" cy="897246"/>
      </dsp:txXfrm>
    </dsp:sp>
    <dsp:sp modelId="{BA4BBA52-DD32-4FD4-8B1A-25EC715DE0C1}">
      <dsp:nvSpPr>
        <dsp:cNvPr id="0" name=""/>
        <dsp:cNvSpPr/>
      </dsp:nvSpPr>
      <dsp:spPr>
        <a:xfrm>
          <a:off x="82613" y="1669420"/>
          <a:ext cx="897246" cy="89724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223029-0F4D-4622-97CC-8E9626370006}">
      <dsp:nvSpPr>
        <dsp:cNvPr id="0" name=""/>
        <dsp:cNvSpPr/>
      </dsp:nvSpPr>
      <dsp:spPr>
        <a:xfrm>
          <a:off x="271034" y="1857842"/>
          <a:ext cx="520402" cy="52040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372CD6-00EB-4F34-A5EF-086D1CD18AE3}">
      <dsp:nvSpPr>
        <dsp:cNvPr id="0" name=""/>
        <dsp:cNvSpPr/>
      </dsp:nvSpPr>
      <dsp:spPr>
        <a:xfrm>
          <a:off x="1172126" y="1669420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HARD DISK : 500GB </a:t>
          </a:r>
        </a:p>
      </dsp:txBody>
      <dsp:txXfrm>
        <a:off x="1172126" y="1669420"/>
        <a:ext cx="2114937" cy="897246"/>
      </dsp:txXfrm>
    </dsp:sp>
    <dsp:sp modelId="{CA6E72FD-D269-4BFD-90EC-E826B80F333C}">
      <dsp:nvSpPr>
        <dsp:cNvPr id="0" name=""/>
        <dsp:cNvSpPr/>
      </dsp:nvSpPr>
      <dsp:spPr>
        <a:xfrm>
          <a:off x="3655575" y="1669420"/>
          <a:ext cx="897246" cy="89724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16ABEF-FDCF-4288-8701-1D0B8B0C6C61}">
      <dsp:nvSpPr>
        <dsp:cNvPr id="0" name=""/>
        <dsp:cNvSpPr/>
      </dsp:nvSpPr>
      <dsp:spPr>
        <a:xfrm>
          <a:off x="3843996" y="1857842"/>
          <a:ext cx="520402" cy="52040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85F4F9-5861-4D85-B1E6-AA9E517E47C2}">
      <dsp:nvSpPr>
        <dsp:cNvPr id="0" name=""/>
        <dsp:cNvSpPr/>
      </dsp:nvSpPr>
      <dsp:spPr>
        <a:xfrm>
          <a:off x="4745088" y="1669420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RAM : 8GB </a:t>
          </a:r>
        </a:p>
      </dsp:txBody>
      <dsp:txXfrm>
        <a:off x="4745088" y="1669420"/>
        <a:ext cx="2114937" cy="897246"/>
      </dsp:txXfrm>
    </dsp:sp>
    <dsp:sp modelId="{64546877-D0CA-4291-B987-B99E82C129A1}">
      <dsp:nvSpPr>
        <dsp:cNvPr id="0" name=""/>
        <dsp:cNvSpPr/>
      </dsp:nvSpPr>
      <dsp:spPr>
        <a:xfrm>
          <a:off x="7228536" y="1669420"/>
          <a:ext cx="897246" cy="89724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A9CA7-CABE-4645-9F2B-DFEA54A75AE6}">
      <dsp:nvSpPr>
        <dsp:cNvPr id="0" name=""/>
        <dsp:cNvSpPr/>
      </dsp:nvSpPr>
      <dsp:spPr>
        <a:xfrm>
          <a:off x="7416958" y="1857842"/>
          <a:ext cx="520402" cy="520402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60FB84-AA34-41A5-9828-32879F4AB204}">
      <dsp:nvSpPr>
        <dsp:cNvPr id="0" name=""/>
        <dsp:cNvSpPr/>
      </dsp:nvSpPr>
      <dsp:spPr>
        <a:xfrm>
          <a:off x="8318049" y="1669420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MOUSE : SCROLLING MOUSE </a:t>
          </a:r>
        </a:p>
      </dsp:txBody>
      <dsp:txXfrm>
        <a:off x="8318049" y="1669420"/>
        <a:ext cx="2114937" cy="897246"/>
      </dsp:txXfrm>
    </dsp:sp>
    <dsp:sp modelId="{A4DBA706-D678-4A01-8B00-C487892F6B2E}">
      <dsp:nvSpPr>
        <dsp:cNvPr id="0" name=""/>
        <dsp:cNvSpPr/>
      </dsp:nvSpPr>
      <dsp:spPr>
        <a:xfrm>
          <a:off x="82613" y="3286801"/>
          <a:ext cx="897246" cy="89724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6F9974-7FE9-4453-817E-38C8D51BA82C}">
      <dsp:nvSpPr>
        <dsp:cNvPr id="0" name=""/>
        <dsp:cNvSpPr/>
      </dsp:nvSpPr>
      <dsp:spPr>
        <a:xfrm>
          <a:off x="271034" y="3475222"/>
          <a:ext cx="520402" cy="520402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C111C1-1C19-4A21-9D76-BE81307B8185}">
      <dsp:nvSpPr>
        <dsp:cNvPr id="0" name=""/>
        <dsp:cNvSpPr/>
      </dsp:nvSpPr>
      <dsp:spPr>
        <a:xfrm>
          <a:off x="1172126" y="3286801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KEY BOARD : MM KEY BOARD </a:t>
          </a:r>
        </a:p>
      </dsp:txBody>
      <dsp:txXfrm>
        <a:off x="1172126" y="3286801"/>
        <a:ext cx="2114937" cy="8972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45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93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09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2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76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69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66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7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09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320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43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3/22/2022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0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png"/><Relationship Id="rId9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C9035-EE13-4562-90E8-DEFA4C56746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01438" y="833844"/>
            <a:ext cx="5127812" cy="5571311"/>
          </a:xfrm>
        </p:spPr>
        <p:txBody>
          <a:bodyPr anchor="t">
            <a:normAutofit/>
          </a:bodyPr>
          <a:lstStyle/>
          <a:p>
            <a:pPr algn="ctr">
              <a:lnSpc>
                <a:spcPct val="90000"/>
              </a:lnSpc>
            </a:pPr>
            <a:br>
              <a:rPr lang="en-US" sz="4000" b="1" i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i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Welcome to,</a:t>
            </a:r>
            <a:b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E-Health Care Management System</a:t>
            </a:r>
            <a:b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presentation</a:t>
            </a:r>
          </a:p>
        </p:txBody>
      </p:sp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56811A95-42B4-4791-AE1E-B617DFEAE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500" y="643344"/>
            <a:ext cx="5981699" cy="55713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7625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D8A8D11-DB51-43C0-8618-65C820DB4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70F38A-1062-4D3C-BC65-DCEB8C8EC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226" y="158472"/>
            <a:ext cx="4129548" cy="8247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CE3832-971D-498C-8EE0-4F8BC19C6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13" y="-733516"/>
            <a:ext cx="11468661" cy="1410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7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57481D-BD5A-491C-83FB-4F473F3E2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054" y="193606"/>
            <a:ext cx="4832843" cy="68667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Proposed model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D35D8E-26A7-463A-8AA6-42253AB68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88" y="880282"/>
            <a:ext cx="13886329" cy="833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50016"/>
      </p:ext>
    </p:extLst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822593-2F2B-47DF-83F8-AA3EF6947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668000" cy="1038508"/>
          </a:xfrm>
        </p:spPr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Requirement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A81DCB39-E927-4379-92CE-2E431D5E7B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568387"/>
              </p:ext>
            </p:extLst>
          </p:nvPr>
        </p:nvGraphicFramePr>
        <p:xfrm>
          <a:off x="838200" y="1941513"/>
          <a:ext cx="10515600" cy="4235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65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7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2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706773-DF1F-4A2D-86EA-A97DD7E66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668000" cy="1038508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 Hardware Requirements 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5040478B-D938-4C75-8408-5EEBEF3CD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8412751"/>
              </p:ext>
            </p:extLst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903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8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CB58-4A89-448F-BA6B-71BFA8E5B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8650"/>
            <a:ext cx="10515600" cy="44459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03495DD5-0C4A-4D42-A80F-629ABB7F5C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647689"/>
            <a:ext cx="5181600" cy="45816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Content Placeholder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AD85765-2628-491C-A894-4C63EEDB998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47689"/>
            <a:ext cx="5181600" cy="45816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219431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81226-6CBD-415F-A46D-B31620272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2150" y="654796"/>
            <a:ext cx="7448550" cy="81681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DOCTOR MODULE</a:t>
            </a:r>
            <a:endParaRPr lang="en-US" b="1" dirty="0"/>
          </a:p>
        </p:txBody>
      </p:sp>
      <p:pic>
        <p:nvPicPr>
          <p:cNvPr id="6" name="Content Placeholder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82C142B-B9C3-4862-B2E4-6EEB4912261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62125"/>
            <a:ext cx="5181600" cy="46530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Content Placeholder 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6827437B-4D76-4A09-8E2A-CB1FFA2863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762125"/>
            <a:ext cx="5181600" cy="46530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9495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D810-5C5D-4C44-90AF-3AAE86CF4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9507" y="505161"/>
            <a:ext cx="7855323" cy="94348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PATIENT MODULE</a:t>
            </a:r>
            <a:endParaRPr lang="en-US" b="1" dirty="0"/>
          </a:p>
        </p:txBody>
      </p:sp>
      <p:pic>
        <p:nvPicPr>
          <p:cNvPr id="6" name="Content Placeholder 5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7405D87B-2F0B-42AC-9777-1D2F3C77E92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71" y="1600200"/>
            <a:ext cx="5181600" cy="4819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88FBB4C-209C-49A4-B21F-3CC5530FC2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00199"/>
            <a:ext cx="5181600" cy="47526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625290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53992-29AA-4C7A-9B48-9AC873E0F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168"/>
            <a:ext cx="10515600" cy="81667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PHARMACIST MODULE</a:t>
            </a:r>
            <a:endParaRPr lang="en-US" sz="4000" dirty="0"/>
          </a:p>
        </p:txBody>
      </p:sp>
      <p:pic>
        <p:nvPicPr>
          <p:cNvPr id="6" name="Content Placeholder 5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1D9B07C8-46FE-4E9B-8689-AB887D3759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36" y="1571626"/>
            <a:ext cx="5181600" cy="48577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Content Placeholder 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6875FB18-C3FE-41F1-ABD4-E5E04B76CD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571625"/>
            <a:ext cx="5181600" cy="4857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604894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CF85F-90CD-4AE8-96A8-CD245A95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156"/>
            <a:ext cx="10515600" cy="561135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Glimpse of our project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FFFD82-3332-4E56-9C91-E38A8E337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270" y="756300"/>
            <a:ext cx="3693459" cy="24844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D3B677-F35B-4510-B27D-F431B6601D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0987" y="756300"/>
            <a:ext cx="3913565" cy="24844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3606C4-CC88-4674-AC29-C1ADA77CD7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48" y="756300"/>
            <a:ext cx="3892364" cy="24844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220C425-8017-4F20-B94D-27309C1507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270" y="3563008"/>
            <a:ext cx="3693459" cy="293640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3ABB620-593B-4772-9EA0-D26A356557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49" y="3563009"/>
            <a:ext cx="3892363" cy="293640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2829ACE-A502-4B0C-BBBD-E45CE9220B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0987" y="3563008"/>
            <a:ext cx="3913565" cy="293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8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4">
            <a:extLst>
              <a:ext uri="{FF2B5EF4-FFF2-40B4-BE49-F238E27FC236}">
                <a16:creationId xmlns:a16="http://schemas.microsoft.com/office/drawing/2014/main" id="{9F63AA5A-E6E1-46DA-AB40-C58233393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EF3D9C-3B8E-438B-8C4C-7B8029A5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954" y="607287"/>
            <a:ext cx="10515600" cy="973392"/>
          </a:xfrm>
        </p:spPr>
        <p:txBody>
          <a:bodyPr anchor="b"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Future Scopes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969D2-819E-41B5-BE45-EC64A28FA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857" y="1964137"/>
            <a:ext cx="4871792" cy="3813124"/>
          </a:xfrm>
        </p:spPr>
        <p:txBody>
          <a:bodyPr anchor="ctr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Adding video conferencing system</a:t>
            </a:r>
          </a:p>
          <a:p>
            <a:pPr algn="just">
              <a:lnSpc>
                <a:spcPct val="100000"/>
              </a:lnSpc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Adding features regarding security and password resetting and two factor authentication</a:t>
            </a:r>
          </a:p>
          <a:p>
            <a:pPr algn="just">
              <a:lnSpc>
                <a:spcPct val="100000"/>
              </a:lnSpc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Adding features regarding sending images</a:t>
            </a:r>
          </a:p>
          <a:p>
            <a:pPr algn="just">
              <a:lnSpc>
                <a:spcPct val="100000"/>
              </a:lnSpc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Adding maps and location system for implementing many features</a:t>
            </a:r>
          </a:p>
          <a:p>
            <a:pPr algn="just">
              <a:lnSpc>
                <a:spcPct val="100000"/>
              </a:lnSpc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Adding blood bank database </a:t>
            </a:r>
          </a:p>
          <a:p>
            <a:pPr algn="just">
              <a:lnSpc>
                <a:spcPct val="100000"/>
              </a:lnSpc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71EC80F6-A96A-4414-9079-6F32E72CD7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8" r="2" b="10353"/>
          <a:stretch/>
        </p:blipFill>
        <p:spPr>
          <a:xfrm>
            <a:off x="6158753" y="1964139"/>
            <a:ext cx="5483896" cy="381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58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366BB0-BF67-4519-BA41-2F0021F5E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386909-4020-4FC1-B748-A67C98979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2550" y="3986799"/>
            <a:ext cx="5555224" cy="33113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0" indent="0" algn="ctr"/>
            <a:br>
              <a:rPr lang="en-US" sz="27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Supervised By:-</a:t>
            </a:r>
            <a:br>
              <a:rPr lang="en-US" sz="27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Badhan Chandra Das</a:t>
            </a:r>
            <a:br>
              <a:rPr lang="en-US" sz="27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7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Lecturer </a:t>
            </a:r>
            <a:br>
              <a:rPr lang="en-GB" sz="27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7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CSE </a:t>
            </a:r>
            <a:br>
              <a:rPr lang="en-GB" sz="27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7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BUBT</a:t>
            </a:r>
            <a:br>
              <a:rPr lang="en-US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i="1" kern="12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B1552E-30BB-43FE-A267-9EC3A6162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50536" y="440141"/>
            <a:ext cx="5555223" cy="3546658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algn="ctr"/>
            <a:r>
              <a:rPr lang="en-US" sz="4300" b="1" i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Here is our team </a:t>
            </a:r>
          </a:p>
          <a:p>
            <a:pPr algn="ctr"/>
            <a:r>
              <a:rPr lang="en-US" sz="4300" b="1" i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Group-04</a:t>
            </a:r>
          </a:p>
          <a:p>
            <a:pPr algn="ctr"/>
            <a:r>
              <a:rPr lang="en-US" b="1" i="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Shuva</a:t>
            </a:r>
            <a:r>
              <a:rPr lang="en-US" b="1" i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Chowdhury-19202103215</a:t>
            </a:r>
          </a:p>
          <a:p>
            <a:pPr algn="ctr"/>
            <a:r>
              <a:rPr lang="en-US" b="1" i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Dipto Kumar Saha-19202103216</a:t>
            </a:r>
          </a:p>
          <a:p>
            <a:pPr algn="ctr"/>
            <a:r>
              <a:rPr lang="en-US" b="1" i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Habiba Rahman-19202103232 </a:t>
            </a:r>
          </a:p>
          <a:p>
            <a:pPr algn="ctr"/>
            <a:r>
              <a:rPr lang="en-US" b="1" i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MD. Siam Hossain-19202103228</a:t>
            </a:r>
          </a:p>
          <a:p>
            <a:pPr algn="ctr"/>
            <a:r>
              <a:rPr lang="en-US" b="1" i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Samiul Alim-19202103211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C7BF2B-5C55-4E61-8462-E2E6924A5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54" y="559058"/>
            <a:ext cx="5382496" cy="54988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286167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291B5-FCFB-4163-B46F-C673C34DB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10515600" cy="1032387"/>
          </a:xfrm>
        </p:spPr>
        <p:txBody>
          <a:bodyPr/>
          <a:lstStyle/>
          <a:p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46E1E-E0B2-4393-84E7-12AD7A4D5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0026"/>
            <a:ext cx="10515600" cy="308675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Digitalized medical and telemedicine systems are now a great feature of modern life. People are getting used to trying this kind of system. These are rapidly growing and bringing advancement to life.</a:t>
            </a:r>
          </a:p>
          <a:p>
            <a:pPr marL="0" indent="0" algn="just">
              <a:buNone/>
            </a:pP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We hope the project we did is a positive approach towards becoming digital and upgrading medical service</a:t>
            </a:r>
          </a:p>
          <a:p>
            <a:pPr marL="0" indent="0" algn="just">
              <a:buNone/>
            </a:pP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3631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2D35AB1-F108-4285-B0C8-33B47B96E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714" y="1765508"/>
            <a:ext cx="9828571" cy="332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65405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9B7B6363-B86F-40A3-8902-DFA61F46B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B72346-E89C-4675-8CF9-E6EA08376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0444"/>
            <a:ext cx="4030834" cy="5391756"/>
          </a:xfrm>
        </p:spPr>
        <p:txBody>
          <a:bodyPr anchor="t">
            <a:normAutofit/>
          </a:bodyPr>
          <a:lstStyle/>
          <a:p>
            <a:pPr algn="ctr"/>
            <a: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b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OUTLINE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FE9BB4AC-2849-495E-B289-C02B403939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996590"/>
              </p:ext>
            </p:extLst>
          </p:nvPr>
        </p:nvGraphicFramePr>
        <p:xfrm>
          <a:off x="5591236" y="1356852"/>
          <a:ext cx="5762564" cy="50080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FC423E29-95BB-413B-86C3-566FCD48A8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24" y="2353520"/>
            <a:ext cx="4881716" cy="351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84902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68F9D89-54B8-41F8-8839-49992D645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A251AE-8A1A-41B4-B066-1F725BE41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5800"/>
            <a:ext cx="5257800" cy="120199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ea typeface="+mn-ea"/>
                <a:cs typeface="Angsana New" panose="02020603050405020304" pitchFamily="18" charset="-34"/>
              </a:rPr>
              <a:t>Introduction </a:t>
            </a:r>
            <a:endParaRPr lang="en-US" kern="1200" dirty="0">
              <a:gradFill>
                <a:gsLst>
                  <a:gs pos="100000">
                    <a:schemeClr val="tx2"/>
                  </a:gs>
                  <a:gs pos="0">
                    <a:schemeClr val="accent1"/>
                  </a:gs>
                </a:gsLst>
                <a:lin ang="0" scaled="1"/>
              </a:gradFill>
              <a:latin typeface="Aharoni" panose="02010803020104030203" pitchFamily="2" charset="-79"/>
              <a:ea typeface="+mn-ea"/>
              <a:cs typeface="Angsana New" panose="02020603050405020304" pitchFamily="18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06FFC-FD56-4A05-B4BD-BDD77F0EC1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123768"/>
            <a:ext cx="5257799" cy="404843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Our project is about a system where anyone from anywhere can access their medical needs and consult with their doctors. E-healthcare system, which is getting popular all over the world is revolutionizing the medical support and saving time and making life easy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D459FDA5-73F5-4E74-A5EE-1085AA23B5F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54" r="30948" b="-1"/>
          <a:stretch/>
        </p:blipFill>
        <p:spPr>
          <a:xfrm>
            <a:off x="6662889" y="530942"/>
            <a:ext cx="4925879" cy="573007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96062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68F9D89-54B8-41F8-8839-49992D645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2266D8-049D-4C00-BBB4-0FA878A49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81" y="230589"/>
            <a:ext cx="11887200" cy="9935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ea typeface="+mn-ea"/>
                <a:cs typeface="Angsana New" panose="02020603050405020304" pitchFamily="18" charset="-34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F2D2A-71BC-4D3E-9455-A778CB653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14561" y="2179074"/>
            <a:ext cx="5492767" cy="3343185"/>
          </a:xfr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Making such system that allows us to use telemedicine facilities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Allow persons to under constant monitoring of their physical conditions by healthcare professionals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Reducing physical barriers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 more time wasting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Constant medical support</a:t>
            </a:r>
          </a:p>
        </p:txBody>
      </p:sp>
      <p:pic>
        <p:nvPicPr>
          <p:cNvPr id="12" name="Picture Placeholder 6">
            <a:extLst>
              <a:ext uri="{FF2B5EF4-FFF2-40B4-BE49-F238E27FC236}">
                <a16:creationId xmlns:a16="http://schemas.microsoft.com/office/drawing/2014/main" id="{6D03129E-9B40-4093-A4C0-DA59B61D1C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331" r="21331"/>
          <a:stretch/>
        </p:blipFill>
        <p:spPr>
          <a:xfrm>
            <a:off x="799825" y="855294"/>
            <a:ext cx="3960434" cy="5526350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369048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761EB98-E0C4-4B95-984A-E7D9DFAD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26">
            <a:extLst>
              <a:ext uri="{FF2B5EF4-FFF2-40B4-BE49-F238E27FC236}">
                <a16:creationId xmlns:a16="http://schemas.microsoft.com/office/drawing/2014/main" id="{BE194F99-A61B-4BB8-9301-888CF8D379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130" r="25130"/>
          <a:stretch>
            <a:fillRect/>
          </a:stretch>
        </p:blipFill>
        <p:spPr>
          <a:xfrm>
            <a:off x="0" y="0"/>
            <a:ext cx="5124450" cy="6867525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2" name="Title 2">
            <a:extLst>
              <a:ext uri="{FF2B5EF4-FFF2-40B4-BE49-F238E27FC236}">
                <a16:creationId xmlns:a16="http://schemas.microsoft.com/office/drawing/2014/main" id="{ED0AD7A0-EACA-4F80-9099-ABE49748E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5959" y="739540"/>
            <a:ext cx="5251450" cy="61536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effectLst>
                  <a:glow rad="101600">
                    <a:srgbClr val="FFFF00">
                      <a:alpha val="40000"/>
                    </a:srgbClr>
                  </a:glow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Existing literature</a:t>
            </a:r>
            <a:br>
              <a:rPr lang="en-US" sz="3600" dirty="0">
                <a:effectLst>
                  <a:glow rad="101600">
                    <a:srgbClr val="FFFF00">
                      <a:alpha val="40000"/>
                    </a:srgbClr>
                  </a:glow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</a:br>
            <a:r>
              <a:rPr lang="en-US" sz="2400" dirty="0">
                <a:effectLst>
                  <a:glow rad="101600">
                    <a:srgbClr val="FFFF00">
                      <a:alpha val="40000"/>
                    </a:srgbClr>
                  </a:glow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review</a:t>
            </a:r>
            <a:endParaRPr lang="en-US" sz="3600" dirty="0">
              <a:effectLst>
                <a:glow rad="101600">
                  <a:srgbClr val="FFFF00">
                    <a:alpha val="40000"/>
                  </a:srgbClr>
                </a:glow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EDB8A59-698C-484E-B90A-2070816F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269" y="1897217"/>
            <a:ext cx="1229283" cy="12292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B2F11DF-F994-447F-99F9-80AF1ECAE1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4968" y="1897216"/>
            <a:ext cx="1229283" cy="12292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F6697D6-E7C6-48BF-8FB8-0928EE650B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716" y="1897216"/>
            <a:ext cx="1229283" cy="12292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5232C88-F4EB-4256-852C-0596F3F4E9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425" y="1897217"/>
            <a:ext cx="1229284" cy="12292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813AE31-65D2-4C17-A11E-B1197B6485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923" y="3668815"/>
            <a:ext cx="2470607" cy="24706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514C3D1-8915-4590-9E52-3423DE0B3E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444" y="3668815"/>
            <a:ext cx="4152900" cy="1104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DB9FAFE-64D2-4CE2-811F-153A084C53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444" y="4967847"/>
            <a:ext cx="4152900" cy="11715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4058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68F9D89-54B8-41F8-8839-49992D645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Icon&#10;&#10;Description automatically generated">
            <a:extLst>
              <a:ext uri="{FF2B5EF4-FFF2-40B4-BE49-F238E27FC236}">
                <a16:creationId xmlns:a16="http://schemas.microsoft.com/office/drawing/2014/main" id="{3E9B8CB1-E1F7-4434-8996-B3D0248905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589" y="966060"/>
            <a:ext cx="4925879" cy="492587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3D23BF-D3F2-4F56-AB8D-AB02671C70BA}"/>
              </a:ext>
            </a:extLst>
          </p:cNvPr>
          <p:cNvSpPr txBox="1"/>
          <p:nvPr/>
        </p:nvSpPr>
        <p:spPr>
          <a:xfrm>
            <a:off x="717532" y="2521058"/>
            <a:ext cx="483197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8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Easy to use interface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8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Day to day update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8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Secure chat system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8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24/7 service</a:t>
            </a:r>
          </a:p>
        </p:txBody>
      </p:sp>
    </p:spTree>
    <p:extLst>
      <p:ext uri="{BB962C8B-B14F-4D97-AF65-F5344CB8AC3E}">
        <p14:creationId xmlns:p14="http://schemas.microsoft.com/office/powerpoint/2010/main" val="423956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900" decel="100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decel="100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68F9D89-54B8-41F8-8839-49992D645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B99217-C512-4CAF-BFD5-CEC038E2B946}"/>
              </a:ext>
            </a:extLst>
          </p:cNvPr>
          <p:cNvSpPr txBox="1"/>
          <p:nvPr/>
        </p:nvSpPr>
        <p:spPr>
          <a:xfrm>
            <a:off x="3496235" y="724072"/>
            <a:ext cx="5199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reflection blurRad="6350" stA="60000" endA="900" endPos="60000" dist="29997" dir="5400000" sy="-100000" algn="bl" rotWithShape="0"/>
                </a:effectLst>
              </a:rPr>
              <a:t>Features of our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966C0B-A614-4A94-B979-0EDB5F5F229E}"/>
              </a:ext>
            </a:extLst>
          </p:cNvPr>
          <p:cNvSpPr txBox="1"/>
          <p:nvPr/>
        </p:nvSpPr>
        <p:spPr>
          <a:xfrm>
            <a:off x="1048870" y="2142565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 appointments with doctor remotely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medicine from home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specialists at one place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collecting for tests from remote places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reports and prescriptions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 with doctors and pharmacists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 with administration regarding any inconvenience or trouble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 interface and easy to use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215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38F5C-CE85-4714-B67A-D8002A441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6"/>
            <a:ext cx="10668000" cy="1038508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A926C93E-7555-FF77-B027-20173C3267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6251737"/>
              </p:ext>
            </p:extLst>
          </p:nvPr>
        </p:nvGraphicFramePr>
        <p:xfrm>
          <a:off x="909918" y="2257424"/>
          <a:ext cx="11057964" cy="4235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19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6" grpId="0">
        <p:bldAsOne/>
      </p:bldGraphic>
    </p:bldLst>
  </p:timing>
</p:sld>
</file>

<file path=ppt/theme/theme1.xml><?xml version="1.0" encoding="utf-8"?>
<a:theme xmlns:a="http://schemas.openxmlformats.org/drawingml/2006/main" name="FadeVTI">
  <a:themeElements>
    <a:clrScheme name="gradient">
      <a:dk1>
        <a:sysClr val="windowText" lastClr="000000"/>
      </a:dk1>
      <a:lt1>
        <a:sysClr val="window" lastClr="FFFFFF"/>
      </a:lt1>
      <a:dk2>
        <a:srgbClr val="203040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DA2A69"/>
      </a:accent6>
      <a:hlink>
        <a:srgbClr val="3E8FF1"/>
      </a:hlink>
      <a:folHlink>
        <a:srgbClr val="939393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</TotalTime>
  <Words>411</Words>
  <Application>Microsoft Office PowerPoint</Application>
  <PresentationFormat>Widescreen</PresentationFormat>
  <Paragraphs>80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Aharoni</vt:lpstr>
      <vt:lpstr>Arial</vt:lpstr>
      <vt:lpstr>Avenir Next LT Pro</vt:lpstr>
      <vt:lpstr>Times New Roman</vt:lpstr>
      <vt:lpstr>Wingdings</vt:lpstr>
      <vt:lpstr>FadeVTI</vt:lpstr>
      <vt:lpstr> Welcome to, E-Health Care Management System project presentation</vt:lpstr>
      <vt:lpstr>        Supervised By:-  Badhan Chandra Das Lecturer  Department of CSE  BUBT </vt:lpstr>
      <vt:lpstr>     OUTLINE</vt:lpstr>
      <vt:lpstr>Introduction </vt:lpstr>
      <vt:lpstr>Objective</vt:lpstr>
      <vt:lpstr>Existing literature review</vt:lpstr>
      <vt:lpstr>PowerPoint Presentation</vt:lpstr>
      <vt:lpstr>PowerPoint Presentation</vt:lpstr>
      <vt:lpstr>System Design</vt:lpstr>
      <vt:lpstr>Proposed model</vt:lpstr>
      <vt:lpstr>Proposed model</vt:lpstr>
      <vt:lpstr>Software Requirement</vt:lpstr>
      <vt:lpstr>         Hardware Requirements </vt:lpstr>
      <vt:lpstr> ADMIN MODULE</vt:lpstr>
      <vt:lpstr>         DOCTOR MODULE</vt:lpstr>
      <vt:lpstr>           PATIENT MODULE</vt:lpstr>
      <vt:lpstr>    PHARMACIST MODULE</vt:lpstr>
      <vt:lpstr>Glimpse of our project</vt:lpstr>
      <vt:lpstr>Future Scopes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E-Health Care Management System</dc:title>
  <dc:creator>Md Tarikul Islam</dc:creator>
  <cp:lastModifiedBy>F.M. Siam</cp:lastModifiedBy>
  <cp:revision>126</cp:revision>
  <dcterms:created xsi:type="dcterms:W3CDTF">2022-01-19T17:49:54Z</dcterms:created>
  <dcterms:modified xsi:type="dcterms:W3CDTF">2022-03-22T17:47:07Z</dcterms:modified>
</cp:coreProperties>
</file>

<file path=docProps/thumbnail.jpeg>
</file>